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5" r:id="rId4"/>
  </p:sldMasterIdLst>
  <p:notesMasterIdLst>
    <p:notesMasterId r:id="rId16"/>
  </p:notesMasterIdLst>
  <p:sldIdLst>
    <p:sldId id="257" r:id="rId5"/>
    <p:sldId id="266" r:id="rId6"/>
    <p:sldId id="268" r:id="rId7"/>
    <p:sldId id="262" r:id="rId8"/>
    <p:sldId id="261" r:id="rId9"/>
    <p:sldId id="258" r:id="rId10"/>
    <p:sldId id="264" r:id="rId11"/>
    <p:sldId id="260" r:id="rId12"/>
    <p:sldId id="263" r:id="rId13"/>
    <p:sldId id="270" r:id="rId14"/>
    <p:sldId id="271" r:id="rId15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208E6-0741-42F3-8BAA-84310A04B3D9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BA948-7E30-4854-9B25-5DC86FB433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BA948-7E30-4854-9B25-5DC86FB4339C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2A50-EADE-4A55-B18C-BAF1E819A0B2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6E96-C813-43E9-B051-3846AAF9D2D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2A50-EADE-4A55-B18C-BAF1E819A0B2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6E96-C813-43E9-B051-3846AAF9D2D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2A50-EADE-4A55-B18C-BAF1E819A0B2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6E96-C813-43E9-B051-3846AAF9D2D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2A50-EADE-4A55-B18C-BAF1E819A0B2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6E96-C813-43E9-B051-3846AAF9D2D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2A50-EADE-4A55-B18C-BAF1E819A0B2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6E96-C813-43E9-B051-3846AAF9D2D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2A50-EADE-4A55-B18C-BAF1E819A0B2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6E96-C813-43E9-B051-3846AAF9D2D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2A50-EADE-4A55-B18C-BAF1E819A0B2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6E96-C813-43E9-B051-3846AAF9D2D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2A50-EADE-4A55-B18C-BAF1E819A0B2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6E96-C813-43E9-B051-3846AAF9D2D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79511" y="260648"/>
            <a:ext cx="849694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2A50-EADE-4A55-B18C-BAF1E819A0B2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6E96-C813-43E9-B051-3846AAF9D2D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2A50-EADE-4A55-B18C-BAF1E819A0B2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6E96-C813-43E9-B051-3846AAF9D2D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2A50-EADE-4A55-B18C-BAF1E819A0B2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6E96-C813-43E9-B051-3846AAF9D2D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2A50-EADE-4A55-B18C-BAF1E819A0B2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6E96-C813-43E9-B051-3846AAF9D2D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B36-0FEF-48E2-A8A6-1F7117A93BE8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1BFC-2350-4304-B86B-6354C69568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B36-0FEF-48E2-A8A6-1F7117A93BE8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1BFC-2350-4304-B86B-6354C69568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B36-0FEF-48E2-A8A6-1F7117A93BE8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1BFC-2350-4304-B86B-6354C69568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B36-0FEF-48E2-A8A6-1F7117A93BE8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1BFC-2350-4304-B86B-6354C69568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B36-0FEF-48E2-A8A6-1F7117A93BE8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1BFC-2350-4304-B86B-6354C69568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B36-0FEF-48E2-A8A6-1F7117A93BE8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1BFC-2350-4304-B86B-6354C69568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B36-0FEF-48E2-A8A6-1F7117A93BE8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1BFC-2350-4304-B86B-6354C69568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B36-0FEF-48E2-A8A6-1F7117A93BE8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1BFC-2350-4304-B86B-6354C69568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B36-0FEF-48E2-A8A6-1F7117A93BE8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1BFC-2350-4304-B86B-6354C69568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B36-0FEF-48E2-A8A6-1F7117A93BE8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1BFC-2350-4304-B86B-6354C69568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B36-0FEF-48E2-A8A6-1F7117A93BE8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1BFC-2350-4304-B86B-6354C69568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7F23-05E8-42C1-ABA0-7168960BF720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9DA-A811-41AF-9352-EC8C7F18C8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7F23-05E8-42C1-ABA0-7168960BF720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9DA-A811-41AF-9352-EC8C7F18C8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7F23-05E8-42C1-ABA0-7168960BF720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9DA-A811-41AF-9352-EC8C7F18C8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7F23-05E8-42C1-ABA0-7168960BF720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9DA-A811-41AF-9352-EC8C7F18C8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7F23-05E8-42C1-ABA0-7168960BF720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9DA-A811-41AF-9352-EC8C7F18C8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7F23-05E8-42C1-ABA0-7168960BF720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9DA-A811-41AF-9352-EC8C7F18C8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7F23-05E8-42C1-ABA0-7168960BF720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9DA-A811-41AF-9352-EC8C7F18C8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7F23-05E8-42C1-ABA0-7168960BF720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9DA-A811-41AF-9352-EC8C7F18C8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7F23-05E8-42C1-ABA0-7168960BF720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9DA-A811-41AF-9352-EC8C7F18C8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7F23-05E8-42C1-ABA0-7168960BF720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9DA-A811-41AF-9352-EC8C7F18C8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7F23-05E8-42C1-ABA0-7168960BF720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9DA-A811-41AF-9352-EC8C7F18C8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A91DD-E1F6-4A58-9727-5A738D85B54A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F2A50-EADE-4A55-B18C-BAF1E819A0B2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16E96-C813-43E9-B051-3846AAF9D2D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49B36-0FEF-48E2-A8A6-1F7117A93BE8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F1BFC-2350-4304-B86B-6354C69568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97F23-05E8-42C1-ABA0-7168960BF720}" type="datetimeFigureOut">
              <a:rPr lang="pt-BR" smtClean="0"/>
              <a:pPr/>
              <a:t>12/07/2016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AB9DA-A811-41AF-9352-EC8C7F18C8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75000"/>
              </a:lnSpc>
              <a:spcBef>
                <a:spcPts val="544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 smtClean="0">
                <a:solidFill>
                  <a:srgbClr val="1F497D"/>
                </a:solidFill>
                <a:latin typeface="+mj-lt"/>
                <a:cs typeface="Arial" charset="0"/>
              </a:rPr>
              <a:t>LEY MAQUILA </a:t>
            </a:r>
          </a:p>
          <a:p>
            <a:pPr algn="ctr">
              <a:lnSpc>
                <a:spcPct val="75000"/>
              </a:lnSpc>
              <a:spcBef>
                <a:spcPts val="544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 smtClean="0">
                <a:solidFill>
                  <a:srgbClr val="1F497D"/>
                </a:solidFill>
                <a:latin typeface="+mj-lt"/>
                <a:cs typeface="Arial" charset="0"/>
              </a:rPr>
              <a:t> PARAGUAI</a:t>
            </a:r>
            <a:endParaRPr lang="pt-BR" sz="2400" b="1" dirty="0" smtClean="0">
              <a:solidFill>
                <a:srgbClr val="376092"/>
              </a:solidFill>
              <a:latin typeface="+mj-lt"/>
              <a:cs typeface="Arial" charset="0"/>
            </a:endParaRPr>
          </a:p>
          <a:p>
            <a:pPr>
              <a:buNone/>
            </a:pPr>
            <a:endParaRPr lang="pt-B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9511" y="260648"/>
            <a:ext cx="849694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m 6" descr="AAEALogo brasil paragua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5187" y="2395537"/>
            <a:ext cx="8097676" cy="35537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" dirty="0" smtClean="0"/>
              <a:t>.</a:t>
            </a:r>
            <a:endParaRPr lang="pt-BR" sz="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t-BR" sz="4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pt-BR" sz="6000" b="1" dirty="0" smtClean="0">
                <a:solidFill>
                  <a:schemeClr val="tx2">
                    <a:lumMod val="75000"/>
                  </a:schemeClr>
                </a:solidFill>
              </a:rPr>
              <a:t>O “Paraguai não faz milagre, é o Brasil que abusa dos impostos”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" dirty="0" smtClean="0"/>
              <a:t>.</a:t>
            </a:r>
            <a:endParaRPr lang="pt-BR" sz="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pt-BR" sz="4800" b="1" dirty="0" smtClean="0">
                <a:solidFill>
                  <a:schemeClr val="tx2">
                    <a:lumMod val="75000"/>
                  </a:schemeClr>
                </a:solidFill>
              </a:rPr>
              <a:t>O nosso desafio:</a:t>
            </a:r>
          </a:p>
          <a:p>
            <a:pPr algn="ctr">
              <a:buNone/>
            </a:pPr>
            <a:r>
              <a:rPr lang="pt-BR" sz="4800" b="1" dirty="0" smtClean="0">
                <a:solidFill>
                  <a:schemeClr val="tx2">
                    <a:lumMod val="75000"/>
                  </a:schemeClr>
                </a:solidFill>
              </a:rPr>
              <a:t> “Políticas Públicas” de incentivo às nossas empresas para permanecerem competitivas no Brasil.</a:t>
            </a:r>
            <a:endParaRPr lang="pt-BR" sz="4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800" dirty="0" smtClean="0"/>
              <a:t>.</a:t>
            </a:r>
            <a:endParaRPr lang="pt-BR" sz="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LEY 1064/97 -  Decreto 9585/00</a:t>
            </a:r>
          </a:p>
          <a:p>
            <a:endParaRPr lang="pt-BR" dirty="0" smtClean="0"/>
          </a:p>
          <a:p>
            <a:pPr algn="just"/>
            <a:r>
              <a:rPr lang="pt-BR" dirty="0" smtClean="0"/>
              <a:t>Com o crescimento estimado de 4% do PIB em 2015, os paraguaios estão se fortalecendo como plataforma de exportação na região.</a:t>
            </a:r>
          </a:p>
          <a:p>
            <a:pPr algn="just">
              <a:buNone/>
            </a:pPr>
            <a:r>
              <a:rPr lang="pt-BR" dirty="0" smtClean="0"/>
              <a:t>    O êxito se deve graças ao </a:t>
            </a:r>
            <a:r>
              <a:rPr lang="pt-BR" dirty="0" smtClean="0"/>
              <a:t>Maquila</a:t>
            </a:r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800" dirty="0" smtClean="0"/>
              <a:t>.</a:t>
            </a:r>
            <a:endParaRPr lang="pt-BR" sz="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800" b="1" dirty="0" smtClean="0"/>
              <a:t>A Lei admite apenas que 10% das vendas adicionais ao volume exportado no último ano poderão ser destinadas ao mercado interno, desde que sobre este percentual sejam pagos todos os tributos municipais, departamentais e federais e, ainda, mantenha o mesmo controle e normas da qualidade que se aplicam para os produtos para a exportação.</a:t>
            </a:r>
            <a:endParaRPr lang="pt-BR" sz="2800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800" dirty="0" smtClean="0"/>
              <a:t>.</a:t>
            </a:r>
            <a:endParaRPr lang="pt-BR" sz="800" dirty="0"/>
          </a:p>
        </p:txBody>
      </p:sp>
      <p:pic>
        <p:nvPicPr>
          <p:cNvPr id="4" name="Espaço Reservado para Conteúdo 3" descr="fatore-de-atacao- lei maquil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484784"/>
            <a:ext cx="6048672" cy="514950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800" dirty="0" smtClean="0"/>
              <a:t>.</a:t>
            </a:r>
            <a:endParaRPr lang="pt-BR" sz="800" dirty="0"/>
          </a:p>
        </p:txBody>
      </p:sp>
      <p:pic>
        <p:nvPicPr>
          <p:cNvPr id="4" name="Espaço Reservado para Conteúdo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844824"/>
            <a:ext cx="7415169" cy="446449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" dirty="0" smtClean="0"/>
              <a:t>.</a:t>
            </a:r>
            <a:endParaRPr lang="pt-BR" sz="200" dirty="0"/>
          </a:p>
        </p:txBody>
      </p:sp>
      <p:pic>
        <p:nvPicPr>
          <p:cNvPr id="4" name="Espaço Reservado para Conteúdo 3" descr="1123472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267981"/>
            <a:ext cx="8424936" cy="54013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" dirty="0" smtClean="0"/>
              <a:t>.</a:t>
            </a:r>
            <a:endParaRPr lang="pt-BR" sz="200" dirty="0"/>
          </a:p>
        </p:txBody>
      </p:sp>
      <p:pic>
        <p:nvPicPr>
          <p:cNvPr id="4" name="Espaço Reservado para Conteúdo 3" descr="lei-maquila-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412776"/>
            <a:ext cx="8203818" cy="49929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" dirty="0" smtClean="0"/>
              <a:t>.</a:t>
            </a:r>
            <a:endParaRPr lang="pt-BR" sz="200" dirty="0"/>
          </a:p>
        </p:txBody>
      </p:sp>
      <p:pic>
        <p:nvPicPr>
          <p:cNvPr id="4" name="Espaço Reservado para Conteúdo 3" descr="apresentao-pas-paraguai-agosto-2011-45-7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3" y="1600200"/>
            <a:ext cx="6840759" cy="5130569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800" dirty="0" smtClean="0"/>
              <a:t>.</a:t>
            </a:r>
            <a:endParaRPr lang="pt-BR" sz="800" dirty="0"/>
          </a:p>
        </p:txBody>
      </p:sp>
      <p:pic>
        <p:nvPicPr>
          <p:cNvPr id="4" name="Espaço Reservado para Conteúdo 3" descr="maquila-2011-5-7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00200"/>
            <a:ext cx="7704855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147</Words>
  <Application>Microsoft Office PowerPoint</Application>
  <PresentationFormat>Apresentação na tela (4:3)</PresentationFormat>
  <Paragraphs>22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Tema do Office</vt:lpstr>
      <vt:lpstr>Personalizar design</vt:lpstr>
      <vt:lpstr>1_Personalizar design</vt:lpstr>
      <vt:lpstr>2_Personalizar design</vt:lpstr>
      <vt:lpstr>Slide 1</vt:lpstr>
      <vt:lpstr>.</vt:lpstr>
      <vt:lpstr>.</vt:lpstr>
      <vt:lpstr>.</vt:lpstr>
      <vt:lpstr>.</vt:lpstr>
      <vt:lpstr>.</vt:lpstr>
      <vt:lpstr>.</vt:lpstr>
      <vt:lpstr>.</vt:lpstr>
      <vt:lpstr>.</vt:lpstr>
      <vt:lpstr>.</vt:lpstr>
      <vt:lpstr>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Mario Doria</dc:creator>
  <cp:lastModifiedBy>adriana.cordeiro</cp:lastModifiedBy>
  <cp:revision>97</cp:revision>
  <dcterms:created xsi:type="dcterms:W3CDTF">2016-04-18T17:45:58Z</dcterms:created>
  <dcterms:modified xsi:type="dcterms:W3CDTF">2016-07-12T14:46:45Z</dcterms:modified>
</cp:coreProperties>
</file>