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8.png" ContentType="image/png"/>
  <Override PartName="/ppt/media/image10.png" ContentType="image/png"/>
  <Override PartName="/ppt/media/image12.png" ContentType="image/png"/>
  <Override PartName="/ppt/media/image21.png" ContentType="image/png"/>
  <Override PartName="/ppt/media/image30.png" ContentType="image/png"/>
  <Override PartName="/ppt/media/image14.png" ContentType="image/png"/>
  <Override PartName="/ppt/media/image23.png" ContentType="image/png"/>
  <Override PartName="/ppt/media/image16.png" ContentType="image/png"/>
  <Override PartName="/ppt/media/image25.png" ContentType="image/png"/>
  <Override PartName="/ppt/media/image2.jpeg" ContentType="image/jpeg"/>
  <Override PartName="/ppt/media/image18.png" ContentType="image/png"/>
  <Override PartName="/ppt/media/image27.png" ContentType="image/png"/>
  <Override PartName="/ppt/media/image29.png" ContentType="image/png"/>
  <Override PartName="/ppt/media/image4.jpeg" ContentType="image/jpeg"/>
  <Override PartName="/ppt/media/image5.png" ContentType="image/png"/>
  <Override PartName="/ppt/media/image7.png" ContentType="image/png"/>
  <Override PartName="/ppt/media/image9.png" ContentType="image/png"/>
  <Override PartName="/ppt/media/image11.png" ContentType="image/png"/>
  <Override PartName="/ppt/media/image20.png" ContentType="image/png"/>
  <Override PartName="/ppt/media/image13.png" ContentType="image/png"/>
  <Override PartName="/ppt/media/image22.png" ContentType="image/png"/>
  <Override PartName="/ppt/media/image15.png" ContentType="image/png"/>
  <Override PartName="/ppt/media/image24.png" ContentType="image/png"/>
  <Override PartName="/ppt/media/image1.jpeg" ContentType="image/jpeg"/>
  <Override PartName="/ppt/media/image17.png" ContentType="image/png"/>
  <Override PartName="/ppt/media/image26.png" ContentType="image/png"/>
  <Override PartName="/ppt/media/image19.png" ContentType="image/png"/>
  <Override PartName="/ppt/media/image3.jpeg" ContentType="image/jpeg"/>
  <Override PartName="/ppt/media/image28.png" ContentType="image/png"/>
  <Override PartName="/ppt/media/image6.png" ContentType="image/pn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chart1.xml" ContentType="application/vnd.openxmlformats-officedocument.drawingml.chart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6.xml.rels" ContentType="application/vnd.openxmlformats-package.relationships+xml"/>
  <Override PartName="/ppt/slides/_rels/slide11.xml.rels" ContentType="application/vnd.openxmlformats-package.relationships+xml"/>
  <Override PartName="/ppt/slides/_rels/slide15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
</Relationships>
</file>

<file path=ppt/charts/chart1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title>
      <c:layout/>
      <c:tx>
        <c:rich>
          <a:bodyPr/>
          <a:lstStyle/>
          <a:p>
            <a:pPr>
              <a:defRPr/>
            </a:pPr>
            <a:r>
              <a:rPr b="1">
                <a:solidFill>
                  <a:srgbClr val="404040"/>
                </a:solidFill>
                <a:latin typeface="Calibri"/>
              </a:rPr>
              <a:t>Valores Totais</a:t>
            </a:r>
          </a:p>
        </c:rich>
      </c:tx>
    </c:title>
    <c:view3D>
      <c:rotX val="0"/>
      <c:rotY val="0"/>
      <c:perspective val="100"/>
      <c:rAngAx val="0"/>
    </c:view3D>
    <c:backWall>
      <c:spPr/>
    </c:backWall>
    <c:floor>
      <c:spPr>
        <a:solidFill>
          <a:srgbClr val="f2f2f2"/>
        </a:solidFill>
      </c:spPr>
    </c:floor>
    <c:plotArea>
      <c:layout/>
      <c:bar3DChart>
        <c:barDir val="col"/>
        <c:grouping val="standard"/>
        <c:ser>
          <c:idx val="0"/>
          <c:order val="0"/>
          <c:spPr>
            <a:solidFill>
              <a:srgbClr val="ed7d31"/>
            </a:solidFill>
            <a:ln w="9360">
              <a:solidFill>
                <a:srgbClr val="c55a11"/>
              </a:solidFill>
              <a:round/>
            </a:ln>
          </c:spPr>
          <c:cat>
            <c:strRef>
              <c:f>categories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162056487.57</c:v>
                </c:pt>
                <c:pt idx="1">
                  <c:v>190846890.97</c:v>
                </c:pt>
                <c:pt idx="2">
                  <c:v>165018148.45</c:v>
                </c:pt>
              </c:numCache>
            </c:numRef>
          </c:val>
        </c:ser>
        <c:shape val="box"/>
        <c:gapWidth val="65"/>
        <c:axId val="31476"/>
        <c:axId val="15681"/>
      </c:bar3DChart>
      <c:catAx>
        <c:axId val="31476"/>
        <c:scaling>
          <c:orientation val="minMax"/>
        </c:scaling>
        <c:axPos val="b"/>
        <c:majorTickMark val="none"/>
        <c:minorTickMark val="none"/>
        <c:tickLblPos val="nextTo"/>
        <c:crossAx val="15681"/>
        <c:crossesAt val="0"/>
        <c:lblAlgn val="ctr"/>
        <c:auto val="1"/>
        <c:lblOffset val="100"/>
        <c:spPr>
          <a:ln w="19080">
            <a:solidFill>
              <a:srgbClr val="404040"/>
            </a:solidFill>
            <a:round/>
          </a:ln>
        </c:spPr>
      </c:catAx>
      <c:valAx>
        <c:axId val="15681"/>
        <c:scaling>
          <c:orientation val="minMax"/>
        </c:scaling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majorTickMark val="none"/>
        <c:minorTickMark val="none"/>
        <c:tickLblPos val="nextTo"/>
        <c:crossAx val="31476"/>
        <c:crossesAt val="0"/>
        <c:spPr/>
      </c:valAx>
      <c:spPr/>
    </c:plotArea>
    <c:plotVisOnly val="1"/>
  </c:chart>
  <c:spPr>
    <a:ln w="9360">
      <a:solidFill>
        <a:srgbClr val="bfbfbf"/>
      </a:solidFill>
      <a:round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8560" y="4097880"/>
            <a:ext cx="788652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69560" y="1825560"/>
            <a:ext cx="384840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69560" y="4097880"/>
            <a:ext cx="384840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8560" y="4097880"/>
            <a:ext cx="384840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69560" y="1825560"/>
            <a:ext cx="384840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1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69560" y="1825560"/>
            <a:ext cx="3848400" cy="4350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58114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8560" y="4097880"/>
            <a:ext cx="384840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69560" y="1825560"/>
            <a:ext cx="3848400" cy="4350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1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69560" y="1825560"/>
            <a:ext cx="384840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69560" y="4097880"/>
            <a:ext cx="384840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69560" y="1825560"/>
            <a:ext cx="384840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8560" y="4097880"/>
            <a:ext cx="788616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8560" y="4097880"/>
            <a:ext cx="788652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69560" y="1825560"/>
            <a:ext cx="384840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69560" y="4097880"/>
            <a:ext cx="384840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628560" y="4097880"/>
            <a:ext cx="384840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69560" y="1825560"/>
            <a:ext cx="384840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1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69560" y="1825560"/>
            <a:ext cx="3848400" cy="4350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58114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28560" y="4097880"/>
            <a:ext cx="384840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669560" y="1825560"/>
            <a:ext cx="3848400" cy="4350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69560" y="1825560"/>
            <a:ext cx="384840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69560" y="4097880"/>
            <a:ext cx="384840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69560" y="1825560"/>
            <a:ext cx="384840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28560" y="4097880"/>
            <a:ext cx="788616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8560" y="4097880"/>
            <a:ext cx="788652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69560" y="1825560"/>
            <a:ext cx="384840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669560" y="4097880"/>
            <a:ext cx="384840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628560" y="4097880"/>
            <a:ext cx="384840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69560" y="1825560"/>
            <a:ext cx="384840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69560" y="1825560"/>
            <a:ext cx="3848400" cy="4350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58114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8560" y="4097880"/>
            <a:ext cx="384840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69560" y="1825560"/>
            <a:ext cx="3848400" cy="4350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69560" y="1825560"/>
            <a:ext cx="384840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69560" y="4097880"/>
            <a:ext cx="384840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69560" y="1825560"/>
            <a:ext cx="384840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28560" y="4097880"/>
            <a:ext cx="788616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lang="pt-BR" sz="6000">
                <a:solidFill>
                  <a:srgbClr val="000000"/>
                </a:solidFill>
                <a:latin typeface="Calibri Light"/>
              </a:rPr>
              <a:t>Clique para editar o formato do texto do títuloClique para editar o título mestre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pt-BR" sz="1200">
                <a:solidFill>
                  <a:srgbClr val="8b8b8b"/>
                </a:solidFill>
                <a:latin typeface="Calibri"/>
              </a:rPr>
              <a:t>11/08/15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1977205-EDD8-45C2-8425-716D2A8E5C9F}" type="slidenum">
              <a:rPr lang="pt-BR" sz="1200">
                <a:solidFill>
                  <a:srgbClr val="8b8b8b"/>
                </a:solidFill>
                <a:latin typeface="Calibri"/>
              </a:rPr>
              <a:t>&lt;número&gt;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Calibri Light"/>
              </a:rPr>
              <a:t>Clique para editar o formato do texto do títuloClique para editar o título mestre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pt-BR" sz="2800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t-BR" sz="2800">
                <a:solidFill>
                  <a:srgbClr val="000000"/>
                </a:solidFill>
                <a:latin typeface="Calibri"/>
              </a:rPr>
              <a:t>2.º Nível da estrutura de tópicos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t-BR" sz="2800">
                <a:solidFill>
                  <a:srgbClr val="000000"/>
                </a:solidFill>
                <a:latin typeface="Calibri"/>
              </a:rPr>
              <a:t>3.º Nível da estrutura de tópicos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t-BR" sz="2800">
                <a:solidFill>
                  <a:srgbClr val="000000"/>
                </a:solidFill>
                <a:latin typeface="Calibri"/>
              </a:rPr>
              <a:t>4.º Nível da estrutura de tópicos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t-BR" sz="2800">
                <a:solidFill>
                  <a:srgbClr val="000000"/>
                </a:solidFill>
                <a:latin typeface="Calibri"/>
              </a:rPr>
              <a:t>5.º Nível da estrutura de tópicos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t-BR" sz="2800">
                <a:solidFill>
                  <a:srgbClr val="000000"/>
                </a:solidFill>
                <a:latin typeface="Calibri"/>
              </a:rPr>
              <a:t>6.º Nível da estrutura de tópicos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2800">
                <a:solidFill>
                  <a:srgbClr val="000000"/>
                </a:solidFill>
                <a:latin typeface="Calibri"/>
              </a:rPr>
              <a:t>7.º Nível da estrutura de tópicosClique para editar o texto mestre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pt-BR" sz="2400">
                <a:solidFill>
                  <a:srgbClr val="000000"/>
                </a:solidFill>
                <a:latin typeface="Calibri"/>
              </a:rPr>
              <a:t>Segundo nível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pt-BR" sz="2000">
                <a:solidFill>
                  <a:srgbClr val="000000"/>
                </a:solidFill>
                <a:latin typeface="Calibri"/>
              </a:rPr>
              <a:t>Terceiro nível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pt-BR">
                <a:solidFill>
                  <a:srgbClr val="000000"/>
                </a:solidFill>
                <a:latin typeface="Calibri"/>
              </a:rPr>
              <a:t>Quarto nível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pt-BR">
                <a:solidFill>
                  <a:srgbClr val="000000"/>
                </a:solidFill>
                <a:latin typeface="Calibri"/>
              </a:rPr>
              <a:t>Quinto nível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pt-BR" sz="1200">
                <a:solidFill>
                  <a:srgbClr val="8b8b8b"/>
                </a:solidFill>
                <a:latin typeface="Calibri"/>
              </a:rPr>
              <a:t>11/08/15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E6088FB8-47F8-4BEC-BF36-F8311B3741D9}" type="slidenum">
              <a:rPr lang="pt-BR" sz="1200">
                <a:solidFill>
                  <a:srgbClr val="8b8b8b"/>
                </a:solidFill>
                <a:latin typeface="Calibri"/>
              </a:rPr>
              <a:t>&lt;número&gt;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pt-BR" sz="1200">
                <a:solidFill>
                  <a:srgbClr val="8b8b8b"/>
                </a:solidFill>
                <a:latin typeface="Calibri"/>
              </a:rPr>
              <a:t>11/08/15</a:t>
            </a:r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26634FE-EDA3-428E-94C4-2A42D52A7100}" type="slidenum">
              <a:rPr lang="pt-BR" sz="1200">
                <a:solidFill>
                  <a:srgbClr val="8b8b8b"/>
                </a:solidFill>
                <a:latin typeface="Calibri"/>
              </a:rPr>
              <a:t>&lt;número&gt;</a:t>
            </a:fld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anchor="b"/>
          <a:p>
            <a:endParaRPr/>
          </a:p>
        </p:txBody>
      </p:sp>
      <p:sp>
        <p:nvSpPr>
          <p:cNvPr id="112" name="TextShape 2"/>
          <p:cNvSpPr txBox="1"/>
          <p:nvPr/>
        </p:nvSpPr>
        <p:spPr>
          <a:xfrm>
            <a:off x="1143000" y="3602160"/>
            <a:ext cx="6857640" cy="1655280"/>
          </a:xfrm>
          <a:prstGeom prst="rect">
            <a:avLst/>
          </a:prstGeom>
        </p:spPr>
        <p:txBody>
          <a:bodyPr/>
          <a:p>
            <a:pPr algn="ctr"/>
            <a:endParaRPr/>
          </a:p>
        </p:txBody>
      </p:sp>
      <p:pic>
        <p:nvPicPr>
          <p:cNvPr descr="" id="113" name="Imagem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sp>
        <p:nvSpPr>
          <p:cNvPr id="114" name="CustomShape 3"/>
          <p:cNvSpPr/>
          <p:nvPr/>
        </p:nvSpPr>
        <p:spPr>
          <a:xfrm>
            <a:off x="1442520" y="5085360"/>
            <a:ext cx="6258600" cy="4561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pt-BR" sz="2400">
                <a:solidFill>
                  <a:srgbClr val="000000"/>
                </a:solidFill>
                <a:latin typeface="Calibri"/>
              </a:rPr>
              <a:t>Curitiba, 21 de julho de 2015.</a:t>
            </a:r>
            <a:endParaRPr/>
          </a:p>
        </p:txBody>
      </p:sp>
      <p:sp>
        <p:nvSpPr>
          <p:cNvPr id="115" name="CustomShape 4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</p:spPr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37" name="Imagem 1"/>
          <p:cNvPicPr/>
          <p:nvPr/>
        </p:nvPicPr>
        <p:blipFill>
          <a:blip r:embed="rId1"/>
          <a:stretch>
            <a:fillRect/>
          </a:stretch>
        </p:blipFill>
        <p:spPr>
          <a:xfrm>
            <a:off x="395640" y="1027800"/>
            <a:ext cx="8568720" cy="847440"/>
          </a:xfrm>
          <a:prstGeom prst="rect">
            <a:avLst/>
          </a:prstGeom>
        </p:spPr>
      </p:pic>
      <p:sp>
        <p:nvSpPr>
          <p:cNvPr id="138" name="CustomShape 1"/>
          <p:cNvSpPr/>
          <p:nvPr/>
        </p:nvSpPr>
        <p:spPr>
          <a:xfrm>
            <a:off x="107640" y="25560"/>
            <a:ext cx="7416360" cy="852120"/>
          </a:xfrm>
          <a:prstGeom prst="rect">
            <a:avLst/>
          </a:prstGeom>
        </p:spPr>
        <p:txBody>
          <a:bodyPr bIns="45000" lIns="90000" rIns="90000" tIns="45000"/>
          <a:p>
            <a:pPr algn="r">
              <a:lnSpc>
                <a:spcPct val="100000"/>
              </a:lnSpc>
            </a:pPr>
            <a:r>
              <a:rPr b="1" i="1" lang="pt-BR" sz="5000">
                <a:solidFill>
                  <a:srgbClr val="333f4f"/>
                </a:solidFill>
                <a:latin typeface="Calibri"/>
              </a:rPr>
              <a:t>Município em Números</a:t>
            </a:r>
            <a:endParaRPr/>
          </a:p>
        </p:txBody>
      </p:sp>
      <p:pic>
        <p:nvPicPr>
          <p:cNvPr descr="" id="139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476640" y="1903320"/>
            <a:ext cx="8334000" cy="2114280"/>
          </a:xfrm>
          <a:prstGeom prst="rect">
            <a:avLst/>
          </a:prstGeom>
        </p:spPr>
      </p:pic>
      <p:pic>
        <p:nvPicPr>
          <p:cNvPr descr="" id="140" name="Imagem 5"/>
          <p:cNvPicPr/>
          <p:nvPr/>
        </p:nvPicPr>
        <p:blipFill>
          <a:blip r:embed="rId3"/>
          <a:stretch>
            <a:fillRect/>
          </a:stretch>
        </p:blipFill>
        <p:spPr>
          <a:xfrm>
            <a:off x="395640" y="4221000"/>
            <a:ext cx="8496000" cy="2390400"/>
          </a:xfrm>
          <a:prstGeom prst="rect">
            <a:avLst/>
          </a:prstGeom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107640" y="25560"/>
            <a:ext cx="7416360" cy="852120"/>
          </a:xfrm>
          <a:prstGeom prst="rect">
            <a:avLst/>
          </a:prstGeom>
        </p:spPr>
        <p:txBody>
          <a:bodyPr bIns="45000" lIns="90000" rIns="90000" tIns="45000"/>
          <a:p>
            <a:pPr algn="r">
              <a:lnSpc>
                <a:spcPct val="100000"/>
              </a:lnSpc>
            </a:pPr>
            <a:r>
              <a:rPr b="1" i="1" lang="pt-BR" sz="5000">
                <a:solidFill>
                  <a:srgbClr val="333f4f"/>
                </a:solidFill>
                <a:latin typeface="Calibri"/>
              </a:rPr>
              <a:t>Município em Números</a:t>
            </a:r>
            <a:endParaRPr/>
          </a:p>
        </p:txBody>
      </p:sp>
      <p:pic>
        <p:nvPicPr>
          <p:cNvPr descr="" id="142" name="Imagem 3"/>
          <p:cNvPicPr/>
          <p:nvPr/>
        </p:nvPicPr>
        <p:blipFill>
          <a:blip r:embed="rId1"/>
          <a:stretch>
            <a:fillRect/>
          </a:stretch>
        </p:blipFill>
        <p:spPr>
          <a:xfrm>
            <a:off x="755640" y="744840"/>
            <a:ext cx="7920360" cy="6112800"/>
          </a:xfrm>
          <a:prstGeom prst="rect">
            <a:avLst/>
          </a:prstGeom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107640" y="25560"/>
            <a:ext cx="7416360" cy="852120"/>
          </a:xfrm>
          <a:prstGeom prst="rect">
            <a:avLst/>
          </a:prstGeom>
        </p:spPr>
        <p:txBody>
          <a:bodyPr bIns="45000" lIns="90000" rIns="90000" tIns="45000"/>
          <a:p>
            <a:pPr algn="r">
              <a:lnSpc>
                <a:spcPct val="100000"/>
              </a:lnSpc>
            </a:pPr>
            <a:r>
              <a:rPr b="1" i="1" lang="pt-BR" sz="5000">
                <a:solidFill>
                  <a:srgbClr val="333f4f"/>
                </a:solidFill>
                <a:latin typeface="Calibri"/>
              </a:rPr>
              <a:t>Município em Números</a:t>
            </a:r>
            <a:endParaRPr/>
          </a:p>
        </p:txBody>
      </p:sp>
      <p:pic>
        <p:nvPicPr>
          <p:cNvPr descr="" id="144" name="Imagem 4"/>
          <p:cNvPicPr/>
          <p:nvPr/>
        </p:nvPicPr>
        <p:blipFill>
          <a:blip r:embed="rId1"/>
          <a:stretch>
            <a:fillRect/>
          </a:stretch>
        </p:blipFill>
        <p:spPr>
          <a:xfrm>
            <a:off x="138240" y="1124640"/>
            <a:ext cx="9005400" cy="781200"/>
          </a:xfrm>
          <a:prstGeom prst="rect">
            <a:avLst/>
          </a:prstGeom>
        </p:spPr>
      </p:pic>
      <p:pic>
        <p:nvPicPr>
          <p:cNvPr descr="" id="145" name="Imagem 5"/>
          <p:cNvPicPr/>
          <p:nvPr/>
        </p:nvPicPr>
        <p:blipFill>
          <a:blip r:embed="rId2"/>
          <a:stretch>
            <a:fillRect/>
          </a:stretch>
        </p:blipFill>
        <p:spPr>
          <a:xfrm>
            <a:off x="827640" y="1906200"/>
            <a:ext cx="7632360" cy="2195280"/>
          </a:xfrm>
          <a:prstGeom prst="rect">
            <a:avLst/>
          </a:prstGeom>
        </p:spPr>
      </p:pic>
      <p:pic>
        <p:nvPicPr>
          <p:cNvPr descr="" id="146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650520" y="4221000"/>
            <a:ext cx="7809480" cy="2171520"/>
          </a:xfrm>
          <a:prstGeom prst="rect">
            <a:avLst/>
          </a:prstGeom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107640" y="25560"/>
            <a:ext cx="7416360" cy="852120"/>
          </a:xfrm>
          <a:prstGeom prst="rect">
            <a:avLst/>
          </a:prstGeom>
        </p:spPr>
        <p:txBody>
          <a:bodyPr bIns="45000" lIns="90000" rIns="90000" tIns="45000"/>
          <a:p>
            <a:pPr algn="r">
              <a:lnSpc>
                <a:spcPct val="100000"/>
              </a:lnSpc>
            </a:pPr>
            <a:r>
              <a:rPr b="1" i="1" lang="pt-BR" sz="5000">
                <a:solidFill>
                  <a:srgbClr val="333f4f"/>
                </a:solidFill>
                <a:latin typeface="Calibri"/>
              </a:rPr>
              <a:t>Município em Números</a:t>
            </a:r>
            <a:endParaRPr/>
          </a:p>
        </p:txBody>
      </p:sp>
      <p:pic>
        <p:nvPicPr>
          <p:cNvPr descr="" id="148" name="Imagem 2"/>
          <p:cNvPicPr/>
          <p:nvPr/>
        </p:nvPicPr>
        <p:blipFill>
          <a:blip r:embed="rId1"/>
          <a:stretch>
            <a:fillRect/>
          </a:stretch>
        </p:blipFill>
        <p:spPr>
          <a:xfrm>
            <a:off x="899640" y="764640"/>
            <a:ext cx="7632360" cy="6087960"/>
          </a:xfrm>
          <a:prstGeom prst="rect">
            <a:avLst/>
          </a:prstGeom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107640" y="25560"/>
            <a:ext cx="7416360" cy="852120"/>
          </a:xfrm>
          <a:prstGeom prst="rect">
            <a:avLst/>
          </a:prstGeom>
        </p:spPr>
        <p:txBody>
          <a:bodyPr bIns="45000" lIns="90000" rIns="90000" tIns="45000"/>
          <a:p>
            <a:pPr algn="r">
              <a:lnSpc>
                <a:spcPct val="100000"/>
              </a:lnSpc>
            </a:pPr>
            <a:r>
              <a:rPr b="1" i="1" lang="pt-BR" sz="5000">
                <a:solidFill>
                  <a:srgbClr val="333f4f"/>
                </a:solidFill>
                <a:latin typeface="Calibri"/>
              </a:rPr>
              <a:t>Município em Números</a:t>
            </a:r>
            <a:endParaRPr/>
          </a:p>
        </p:txBody>
      </p:sp>
      <p:pic>
        <p:nvPicPr>
          <p:cNvPr descr="" id="150" name="Imagem 2"/>
          <p:cNvPicPr/>
          <p:nvPr/>
        </p:nvPicPr>
        <p:blipFill>
          <a:blip r:embed="rId1"/>
          <a:stretch>
            <a:fillRect/>
          </a:stretch>
        </p:blipFill>
        <p:spPr>
          <a:xfrm>
            <a:off x="107640" y="926280"/>
            <a:ext cx="8998560" cy="774000"/>
          </a:xfrm>
          <a:prstGeom prst="rect">
            <a:avLst/>
          </a:prstGeom>
        </p:spPr>
      </p:pic>
      <p:pic>
        <p:nvPicPr>
          <p:cNvPr descr="" id="151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406440" y="1700640"/>
            <a:ext cx="8400600" cy="2400120"/>
          </a:xfrm>
          <a:prstGeom prst="rect">
            <a:avLst/>
          </a:prstGeom>
        </p:spPr>
      </p:pic>
      <p:pic>
        <p:nvPicPr>
          <p:cNvPr descr="" id="152" name="Imagem 4"/>
          <p:cNvPicPr/>
          <p:nvPr/>
        </p:nvPicPr>
        <p:blipFill>
          <a:blip r:embed="rId3"/>
          <a:stretch>
            <a:fillRect/>
          </a:stretch>
        </p:blipFill>
        <p:spPr>
          <a:xfrm>
            <a:off x="406440" y="4149000"/>
            <a:ext cx="8543520" cy="2409480"/>
          </a:xfrm>
          <a:prstGeom prst="rect">
            <a:avLst/>
          </a:prstGeom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107640" y="25560"/>
            <a:ext cx="7416360" cy="852120"/>
          </a:xfrm>
          <a:prstGeom prst="rect">
            <a:avLst/>
          </a:prstGeom>
        </p:spPr>
        <p:txBody>
          <a:bodyPr bIns="45000" lIns="90000" rIns="90000" tIns="45000"/>
          <a:p>
            <a:pPr algn="r">
              <a:lnSpc>
                <a:spcPct val="100000"/>
              </a:lnSpc>
            </a:pPr>
            <a:r>
              <a:rPr b="1" i="1" lang="pt-BR" sz="5000">
                <a:solidFill>
                  <a:srgbClr val="333f4f"/>
                </a:solidFill>
                <a:latin typeface="Calibri"/>
              </a:rPr>
              <a:t>Município em Números</a:t>
            </a:r>
            <a:endParaRPr/>
          </a:p>
        </p:txBody>
      </p:sp>
      <p:pic>
        <p:nvPicPr>
          <p:cNvPr descr="" id="154" name="Imagem 2"/>
          <p:cNvPicPr/>
          <p:nvPr/>
        </p:nvPicPr>
        <p:blipFill>
          <a:blip r:embed="rId1"/>
          <a:stretch>
            <a:fillRect/>
          </a:stretch>
        </p:blipFill>
        <p:spPr>
          <a:xfrm>
            <a:off x="395640" y="774000"/>
            <a:ext cx="8208720" cy="6083640"/>
          </a:xfrm>
          <a:prstGeom prst="rect">
            <a:avLst/>
          </a:prstGeom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107640" y="25560"/>
            <a:ext cx="7416360" cy="852120"/>
          </a:xfrm>
          <a:prstGeom prst="rect">
            <a:avLst/>
          </a:prstGeom>
        </p:spPr>
        <p:txBody>
          <a:bodyPr bIns="45000" lIns="90000" rIns="90000" tIns="45000"/>
          <a:p>
            <a:pPr algn="r">
              <a:lnSpc>
                <a:spcPct val="100000"/>
              </a:lnSpc>
            </a:pPr>
            <a:r>
              <a:rPr b="1" i="1" lang="pt-BR" sz="5000">
                <a:solidFill>
                  <a:srgbClr val="333f4f"/>
                </a:solidFill>
                <a:latin typeface="Calibri"/>
              </a:rPr>
              <a:t>Município em Números</a:t>
            </a:r>
            <a:endParaRPr/>
          </a:p>
        </p:txBody>
      </p:sp>
      <p:pic>
        <p:nvPicPr>
          <p:cNvPr descr="" id="156" name="Imagem 2"/>
          <p:cNvPicPr/>
          <p:nvPr/>
        </p:nvPicPr>
        <p:blipFill>
          <a:blip r:embed="rId1"/>
          <a:stretch>
            <a:fillRect/>
          </a:stretch>
        </p:blipFill>
        <p:spPr>
          <a:xfrm>
            <a:off x="147960" y="915480"/>
            <a:ext cx="8995680" cy="746280"/>
          </a:xfrm>
          <a:prstGeom prst="rect">
            <a:avLst/>
          </a:prstGeom>
        </p:spPr>
      </p:pic>
      <p:pic>
        <p:nvPicPr>
          <p:cNvPr descr="" id="157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335880" y="1689840"/>
            <a:ext cx="8619840" cy="2371320"/>
          </a:xfrm>
          <a:prstGeom prst="rect">
            <a:avLst/>
          </a:prstGeom>
        </p:spPr>
      </p:pic>
      <p:pic>
        <p:nvPicPr>
          <p:cNvPr descr="" id="158" name="Imagem 4"/>
          <p:cNvPicPr/>
          <p:nvPr/>
        </p:nvPicPr>
        <p:blipFill>
          <a:blip r:embed="rId3"/>
          <a:stretch>
            <a:fillRect/>
          </a:stretch>
        </p:blipFill>
        <p:spPr>
          <a:xfrm>
            <a:off x="354960" y="4221000"/>
            <a:ext cx="8600760" cy="2381040"/>
          </a:xfrm>
          <a:prstGeom prst="rect">
            <a:avLst/>
          </a:prstGeom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107640" y="25560"/>
            <a:ext cx="7416360" cy="852120"/>
          </a:xfrm>
          <a:prstGeom prst="rect">
            <a:avLst/>
          </a:prstGeom>
        </p:spPr>
        <p:txBody>
          <a:bodyPr bIns="45000" lIns="90000" rIns="90000" tIns="45000"/>
          <a:p>
            <a:pPr algn="r">
              <a:lnSpc>
                <a:spcPct val="100000"/>
              </a:lnSpc>
            </a:pPr>
            <a:r>
              <a:rPr b="1" i="1" lang="pt-BR" sz="5000">
                <a:solidFill>
                  <a:srgbClr val="333f4f"/>
                </a:solidFill>
                <a:latin typeface="Calibri"/>
              </a:rPr>
              <a:t>Município em Números</a:t>
            </a:r>
            <a:endParaRPr/>
          </a:p>
        </p:txBody>
      </p:sp>
      <p:pic>
        <p:nvPicPr>
          <p:cNvPr descr="" id="160" name="Imagem 4"/>
          <p:cNvPicPr/>
          <p:nvPr/>
        </p:nvPicPr>
        <p:blipFill>
          <a:blip r:embed="rId1"/>
          <a:stretch>
            <a:fillRect/>
          </a:stretch>
        </p:blipFill>
        <p:spPr>
          <a:xfrm>
            <a:off x="347760" y="1347840"/>
            <a:ext cx="8448480" cy="4161960"/>
          </a:xfrm>
          <a:prstGeom prst="rect">
            <a:avLst/>
          </a:prstGeom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6" name="Imagem 3"/>
          <p:cNvPicPr/>
          <p:nvPr/>
        </p:nvPicPr>
        <p:blipFill>
          <a:blip r:embed="rId1"/>
          <a:stretch>
            <a:fillRect/>
          </a:stretch>
        </p:blipFill>
        <p:spPr>
          <a:xfrm>
            <a:off x="827640" y="0"/>
            <a:ext cx="7574760" cy="6857640"/>
          </a:xfrm>
          <a:prstGeom prst="rect">
            <a:avLst/>
          </a:prstGeom>
        </p:spPr>
      </p:pic>
      <p:sp>
        <p:nvSpPr>
          <p:cNvPr id="117" name="CustomShape 1"/>
          <p:cNvSpPr/>
          <p:nvPr/>
        </p:nvSpPr>
        <p:spPr>
          <a:xfrm>
            <a:off x="1197000" y="2967480"/>
            <a:ext cx="6749280" cy="914760"/>
          </a:xfrm>
          <a:prstGeom prst="rect">
            <a:avLst/>
          </a:prstGeom>
          <a:solidFill>
            <a:srgbClr val="4472c4"/>
          </a:solidFill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pt-BR" sz="5400">
                <a:solidFill>
                  <a:srgbClr val="ffffff"/>
                </a:solidFill>
                <a:latin typeface="Calibri"/>
              </a:rPr>
              <a:t>www.comprapr.com.br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8" name="Imagem 1"/>
          <p:cNvPicPr/>
          <p:nvPr/>
        </p:nvPicPr>
        <p:blipFill>
          <a:blip r:embed="rId1"/>
          <a:stretch>
            <a:fillRect/>
          </a:stretch>
        </p:blipFill>
        <p:spPr>
          <a:xfrm>
            <a:off x="971640" y="-23040"/>
            <a:ext cx="7482240" cy="6880680"/>
          </a:xfrm>
          <a:prstGeom prst="rect">
            <a:avLst/>
          </a:prstGeom>
        </p:spPr>
      </p:pic>
      <p:sp>
        <p:nvSpPr>
          <p:cNvPr id="119" name="CustomShape 1"/>
          <p:cNvSpPr/>
          <p:nvPr/>
        </p:nvSpPr>
        <p:spPr>
          <a:xfrm>
            <a:off x="971640" y="836640"/>
            <a:ext cx="1800000" cy="359640"/>
          </a:xfrm>
          <a:prstGeom prst="rect">
            <a:avLst/>
          </a:prstGeom>
          <a:ln w="57240">
            <a:solidFill>
              <a:srgbClr val="ff0000"/>
            </a:solidFill>
            <a:miter/>
          </a:ln>
        </p:spPr>
      </p:sp>
      <p:sp>
        <p:nvSpPr>
          <p:cNvPr id="120" name="CustomShape 2"/>
          <p:cNvSpPr/>
          <p:nvPr/>
        </p:nvSpPr>
        <p:spPr>
          <a:xfrm>
            <a:off x="4356000" y="1412640"/>
            <a:ext cx="4097880" cy="1439640"/>
          </a:xfrm>
          <a:prstGeom prst="rect">
            <a:avLst/>
          </a:prstGeom>
          <a:ln w="57240">
            <a:solidFill>
              <a:srgbClr val="ff0000"/>
            </a:solidFill>
            <a:miter/>
          </a:ln>
        </p:spPr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21" name="Imagem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373320"/>
            <a:ext cx="9143640" cy="6223680"/>
          </a:xfrm>
          <a:prstGeom prst="rect">
            <a:avLst/>
          </a:prstGeom>
        </p:spPr>
      </p:pic>
      <p:sp>
        <p:nvSpPr>
          <p:cNvPr id="122" name="CustomShape 1"/>
          <p:cNvSpPr/>
          <p:nvPr/>
        </p:nvSpPr>
        <p:spPr>
          <a:xfrm>
            <a:off x="2025360" y="1340640"/>
            <a:ext cx="2217600" cy="359640"/>
          </a:xfrm>
          <a:prstGeom prst="rect">
            <a:avLst/>
          </a:prstGeom>
          <a:ln w="57240">
            <a:solidFill>
              <a:srgbClr val="ff0000"/>
            </a:solidFill>
            <a:miter/>
          </a:ln>
        </p:spPr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23" name="Imagem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332640"/>
            <a:ext cx="9144720" cy="6309000"/>
          </a:xfrm>
          <a:prstGeom prst="rect">
            <a:avLst/>
          </a:prstGeom>
        </p:spPr>
      </p:pic>
      <p:sp>
        <p:nvSpPr>
          <p:cNvPr id="124" name="CustomShape 1"/>
          <p:cNvSpPr/>
          <p:nvPr/>
        </p:nvSpPr>
        <p:spPr>
          <a:xfrm>
            <a:off x="2025360" y="1340640"/>
            <a:ext cx="2217600" cy="359640"/>
          </a:xfrm>
          <a:prstGeom prst="rect">
            <a:avLst/>
          </a:prstGeom>
          <a:ln w="57240">
            <a:solidFill>
              <a:srgbClr val="ff0000"/>
            </a:solidFill>
            <a:miter/>
          </a:ln>
        </p:spPr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25" name="Imagem 1"/>
          <p:cNvPicPr/>
          <p:nvPr/>
        </p:nvPicPr>
        <p:blipFill>
          <a:blip r:embed="rId1"/>
          <a:stretch>
            <a:fillRect/>
          </a:stretch>
        </p:blipFill>
        <p:spPr>
          <a:xfrm>
            <a:off x="899640" y="-13320"/>
            <a:ext cx="7416720" cy="6857640"/>
          </a:xfrm>
          <a:prstGeom prst="rect">
            <a:avLst/>
          </a:prstGeom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" name="Gráfico 3"/>
          <p:cNvGraphicFramePr/>
          <p:nvPr/>
        </p:nvGraphicFramePr>
        <p:xfrm>
          <a:off x="611640" y="1124640"/>
          <a:ext cx="8183520" cy="4896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27" name="CustomShape 1"/>
          <p:cNvSpPr/>
          <p:nvPr/>
        </p:nvSpPr>
        <p:spPr>
          <a:xfrm>
            <a:off x="107640" y="-27360"/>
            <a:ext cx="7416360" cy="852120"/>
          </a:xfrm>
          <a:prstGeom prst="rect">
            <a:avLst/>
          </a:prstGeom>
        </p:spPr>
        <p:txBody>
          <a:bodyPr bIns="45000" lIns="90000" rIns="90000" tIns="45000"/>
          <a:p>
            <a:pPr algn="r">
              <a:lnSpc>
                <a:spcPct val="100000"/>
              </a:lnSpc>
            </a:pPr>
            <a:r>
              <a:rPr b="1" i="1" lang="pt-BR" sz="5000">
                <a:solidFill>
                  <a:srgbClr val="333f4f"/>
                </a:solidFill>
                <a:latin typeface="Calibri"/>
              </a:rPr>
              <a:t>Município em Números</a:t>
            </a:r>
            <a:endParaRPr/>
          </a:p>
        </p:txBody>
      </p:sp>
      <p:sp>
        <p:nvSpPr>
          <p:cNvPr id="128" name="CustomShape 2"/>
          <p:cNvSpPr/>
          <p:nvPr/>
        </p:nvSpPr>
        <p:spPr>
          <a:xfrm>
            <a:off x="620640" y="5661360"/>
            <a:ext cx="1491840" cy="38376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7000"/>
              </a:lnSpc>
            </a:pPr>
            <a:r>
              <a:rPr lang="pt-BR">
                <a:solidFill>
                  <a:srgbClr val="000000"/>
                </a:solidFill>
                <a:latin typeface="Calibri"/>
                <a:ea typeface="Calibri"/>
              </a:rPr>
              <a:t>Fonte: TCE/PR</a:t>
            </a: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107640" y="25560"/>
            <a:ext cx="7416360" cy="852120"/>
          </a:xfrm>
          <a:prstGeom prst="rect">
            <a:avLst/>
          </a:prstGeom>
        </p:spPr>
        <p:txBody>
          <a:bodyPr bIns="45000" lIns="90000" rIns="90000" tIns="45000"/>
          <a:p>
            <a:pPr algn="r">
              <a:lnSpc>
                <a:spcPct val="100000"/>
              </a:lnSpc>
            </a:pPr>
            <a:r>
              <a:rPr b="1" i="1" lang="pt-BR" sz="5000">
                <a:solidFill>
                  <a:srgbClr val="333f4f"/>
                </a:solidFill>
                <a:latin typeface="Calibri"/>
              </a:rPr>
              <a:t>Ponta Grossa em Números</a:t>
            </a:r>
            <a:endParaRPr/>
          </a:p>
        </p:txBody>
      </p:sp>
      <p:pic>
        <p:nvPicPr>
          <p:cNvPr descr="" id="130" name="Imagem 4"/>
          <p:cNvPicPr/>
          <p:nvPr/>
        </p:nvPicPr>
        <p:blipFill>
          <a:blip r:embed="rId1"/>
          <a:stretch>
            <a:fillRect/>
          </a:stretch>
        </p:blipFill>
        <p:spPr>
          <a:xfrm>
            <a:off x="458640" y="4581000"/>
            <a:ext cx="7908480" cy="2070720"/>
          </a:xfrm>
          <a:prstGeom prst="rect">
            <a:avLst/>
          </a:prstGeom>
        </p:spPr>
      </p:pic>
      <p:pic>
        <p:nvPicPr>
          <p:cNvPr descr="" id="131" name="Imagem 5"/>
          <p:cNvPicPr/>
          <p:nvPr/>
        </p:nvPicPr>
        <p:blipFill>
          <a:blip r:embed="rId2"/>
          <a:stretch>
            <a:fillRect/>
          </a:stretch>
        </p:blipFill>
        <p:spPr>
          <a:xfrm>
            <a:off x="518760" y="2298960"/>
            <a:ext cx="7848360" cy="2084400"/>
          </a:xfrm>
          <a:prstGeom prst="rect">
            <a:avLst/>
          </a:prstGeom>
        </p:spPr>
      </p:pic>
      <p:pic>
        <p:nvPicPr>
          <p:cNvPr descr="" id="132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467640" y="52560"/>
            <a:ext cx="8130600" cy="2152080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107640" y="25560"/>
            <a:ext cx="7416360" cy="852120"/>
          </a:xfrm>
          <a:prstGeom prst="rect">
            <a:avLst/>
          </a:prstGeom>
        </p:spPr>
        <p:txBody>
          <a:bodyPr bIns="45000" lIns="90000" rIns="90000" tIns="45000"/>
          <a:p>
            <a:pPr algn="r">
              <a:lnSpc>
                <a:spcPct val="100000"/>
              </a:lnSpc>
            </a:pPr>
            <a:r>
              <a:rPr b="1" i="1" lang="pt-BR" sz="5000">
                <a:solidFill>
                  <a:srgbClr val="333f4f"/>
                </a:solidFill>
                <a:latin typeface="Calibri"/>
              </a:rPr>
              <a:t> </a:t>
            </a:r>
            <a:r>
              <a:rPr b="1" i="1" lang="pt-BR" sz="5000">
                <a:solidFill>
                  <a:srgbClr val="333f4f"/>
                </a:solidFill>
                <a:latin typeface="Calibri"/>
              </a:rPr>
              <a:t>Município em Números</a:t>
            </a:r>
            <a:endParaRPr/>
          </a:p>
        </p:txBody>
      </p:sp>
      <p:pic>
        <p:nvPicPr>
          <p:cNvPr descr="" id="134" name="Imagem 2"/>
          <p:cNvPicPr/>
          <p:nvPr/>
        </p:nvPicPr>
        <p:blipFill>
          <a:blip r:embed="rId1"/>
          <a:stretch>
            <a:fillRect/>
          </a:stretch>
        </p:blipFill>
        <p:spPr>
          <a:xfrm>
            <a:off x="467640" y="1845000"/>
            <a:ext cx="4186080" cy="3960000"/>
          </a:xfrm>
          <a:prstGeom prst="rect">
            <a:avLst/>
          </a:prstGeom>
        </p:spPr>
      </p:pic>
      <p:pic>
        <p:nvPicPr>
          <p:cNvPr descr="" id="135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4788000" y="1845000"/>
            <a:ext cx="3970800" cy="3960000"/>
          </a:xfrm>
          <a:prstGeom prst="rect">
            <a:avLst/>
          </a:prstGeom>
        </p:spPr>
      </p:pic>
      <p:sp>
        <p:nvSpPr>
          <p:cNvPr id="136" name="CustomShape 2"/>
          <p:cNvSpPr/>
          <p:nvPr/>
        </p:nvSpPr>
        <p:spPr>
          <a:xfrm>
            <a:off x="755640" y="908640"/>
            <a:ext cx="7416360" cy="852120"/>
          </a:xfrm>
          <a:prstGeom prst="rect">
            <a:avLst/>
          </a:prstGeom>
        </p:spPr>
        <p:txBody>
          <a:bodyPr bIns="45000" lIns="90000" rIns="90000" tIns="45000"/>
          <a:p>
            <a:pPr algn="r">
              <a:lnSpc>
                <a:spcPct val="100000"/>
              </a:lnSpc>
            </a:pPr>
            <a:r>
              <a:rPr b="1" i="1" lang="pt-BR" sz="3600">
                <a:solidFill>
                  <a:srgbClr val="c00000"/>
                </a:solidFill>
                <a:latin typeface="Calibri"/>
              </a:rPr>
              <a:t>Segmentos</a:t>
            </a:r>
            <a:r>
              <a:rPr b="1" i="1" lang="pt-BR" sz="5000">
                <a:solidFill>
                  <a:srgbClr val="333f4f"/>
                </a:solidFill>
                <a:latin typeface="Calibri"/>
              </a:rPr>
              <a:t> 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