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7" r:id="rId5"/>
    <p:sldId id="258" r:id="rId6"/>
    <p:sldId id="268" r:id="rId7"/>
    <p:sldId id="260" r:id="rId8"/>
    <p:sldId id="261" r:id="rId9"/>
    <p:sldId id="269" r:id="rId10"/>
    <p:sldId id="270" r:id="rId11"/>
    <p:sldId id="272" r:id="rId12"/>
    <p:sldId id="271" r:id="rId13"/>
    <p:sldId id="27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8CAEB-F85A-4F51-BAA6-419D728B517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228983F-08FA-413B-AA79-98C60504A5C9}">
      <dgm:prSet phldrT="[Texto]"/>
      <dgm:spPr/>
      <dgm:t>
        <a:bodyPr/>
        <a:lstStyle/>
        <a:p>
          <a:r>
            <a:rPr lang="pt-BR" dirty="0"/>
            <a:t>FOPEME</a:t>
          </a:r>
        </a:p>
      </dgm:t>
    </dgm:pt>
    <dgm:pt modelId="{44D6812C-3B03-4AC3-8D26-2258AD44D8C8}" type="parTrans" cxnId="{54999B42-39BB-442D-9A63-9D0712144F1B}">
      <dgm:prSet/>
      <dgm:spPr/>
      <dgm:t>
        <a:bodyPr/>
        <a:lstStyle/>
        <a:p>
          <a:endParaRPr lang="pt-BR"/>
        </a:p>
      </dgm:t>
    </dgm:pt>
    <dgm:pt modelId="{48DCC05E-655C-4C45-B8D8-56C546E0AFE0}" type="sibTrans" cxnId="{54999B42-39BB-442D-9A63-9D0712144F1B}">
      <dgm:prSet/>
      <dgm:spPr/>
      <dgm:t>
        <a:bodyPr/>
        <a:lstStyle/>
        <a:p>
          <a:endParaRPr lang="pt-BR"/>
        </a:p>
      </dgm:t>
    </dgm:pt>
    <dgm:pt modelId="{D1E19490-9B68-42A8-8D67-31ECCC2A4AF9}">
      <dgm:prSet phldrT="[Texto]"/>
      <dgm:spPr/>
      <dgm:t>
        <a:bodyPr/>
        <a:lstStyle/>
        <a:p>
          <a:r>
            <a:rPr lang="pt-BR" dirty="0"/>
            <a:t>COMITÊ TERRITORIAL</a:t>
          </a:r>
        </a:p>
      </dgm:t>
    </dgm:pt>
    <dgm:pt modelId="{5F3CE807-50F1-43B4-BA92-6CC732C9C45C}" type="parTrans" cxnId="{393E514D-8141-4D87-B467-271E596C1777}">
      <dgm:prSet/>
      <dgm:spPr/>
      <dgm:t>
        <a:bodyPr/>
        <a:lstStyle/>
        <a:p>
          <a:endParaRPr lang="pt-BR"/>
        </a:p>
      </dgm:t>
    </dgm:pt>
    <dgm:pt modelId="{41BFBF65-7E3E-42EF-91BD-AA8C42A20606}" type="sibTrans" cxnId="{393E514D-8141-4D87-B467-271E596C1777}">
      <dgm:prSet/>
      <dgm:spPr/>
      <dgm:t>
        <a:bodyPr/>
        <a:lstStyle/>
        <a:p>
          <a:endParaRPr lang="pt-BR"/>
        </a:p>
      </dgm:t>
    </dgm:pt>
    <dgm:pt modelId="{1ED30315-6E5B-4A4B-AFEA-A2A2AAF0E597}">
      <dgm:prSet phldrT="[Texto]"/>
      <dgm:spPr/>
      <dgm:t>
        <a:bodyPr/>
        <a:lstStyle/>
        <a:p>
          <a:r>
            <a:rPr lang="pt-BR"/>
            <a:t>COMITÊ  GESTOR MUNICIPAL</a:t>
          </a:r>
        </a:p>
      </dgm:t>
    </dgm:pt>
    <dgm:pt modelId="{34C34B36-E582-4E11-A748-2095787AFBE3}" type="parTrans" cxnId="{E10C245A-B575-4EA8-90E3-773E81E79ECF}">
      <dgm:prSet/>
      <dgm:spPr/>
      <dgm:t>
        <a:bodyPr/>
        <a:lstStyle/>
        <a:p>
          <a:endParaRPr lang="pt-BR"/>
        </a:p>
      </dgm:t>
    </dgm:pt>
    <dgm:pt modelId="{79738C1A-E8D1-4000-A622-6DF7C7D6C4F3}" type="sibTrans" cxnId="{E10C245A-B575-4EA8-90E3-773E81E79ECF}">
      <dgm:prSet/>
      <dgm:spPr/>
      <dgm:t>
        <a:bodyPr/>
        <a:lstStyle/>
        <a:p>
          <a:endParaRPr lang="pt-BR"/>
        </a:p>
      </dgm:t>
    </dgm:pt>
    <dgm:pt modelId="{4709D613-0B71-4B08-B780-26C8FB0F9742}">
      <dgm:prSet phldrT="[Texto]"/>
      <dgm:spPr/>
      <dgm:t>
        <a:bodyPr/>
        <a:lstStyle/>
        <a:p>
          <a:r>
            <a:rPr lang="pt-BR" dirty="0"/>
            <a:t>MUNICÍPIO</a:t>
          </a:r>
        </a:p>
      </dgm:t>
    </dgm:pt>
    <dgm:pt modelId="{A0F044BF-69B7-4069-9E8D-E84A4955A4EB}" type="parTrans" cxnId="{B470EBD8-B6A6-4C74-9CEF-9AD2355E32BD}">
      <dgm:prSet/>
      <dgm:spPr/>
      <dgm:t>
        <a:bodyPr/>
        <a:lstStyle/>
        <a:p>
          <a:endParaRPr lang="pt-BR"/>
        </a:p>
      </dgm:t>
    </dgm:pt>
    <dgm:pt modelId="{0DF91B92-FEBB-4A2C-B2A0-01048EFCA476}" type="sibTrans" cxnId="{B470EBD8-B6A6-4C74-9CEF-9AD2355E32BD}">
      <dgm:prSet/>
      <dgm:spPr/>
      <dgm:t>
        <a:bodyPr/>
        <a:lstStyle/>
        <a:p>
          <a:endParaRPr lang="pt-BR"/>
        </a:p>
      </dgm:t>
    </dgm:pt>
    <dgm:pt modelId="{D1A2B289-587E-4A74-9937-728500AB6A18}">
      <dgm:prSet phldrT="[Texto]"/>
      <dgm:spPr/>
      <dgm:t>
        <a:bodyPr/>
        <a:lstStyle/>
        <a:p>
          <a:r>
            <a:rPr lang="pt-BR"/>
            <a:t>COMITÊ TERRITORIAL</a:t>
          </a:r>
        </a:p>
      </dgm:t>
    </dgm:pt>
    <dgm:pt modelId="{9881C0B5-B35E-4AED-9FBC-992F2B43AFFC}" type="parTrans" cxnId="{C3D353B8-9E43-46E1-B7DD-E3CEFB53FC95}">
      <dgm:prSet/>
      <dgm:spPr/>
      <dgm:t>
        <a:bodyPr/>
        <a:lstStyle/>
        <a:p>
          <a:endParaRPr lang="pt-BR"/>
        </a:p>
      </dgm:t>
    </dgm:pt>
    <dgm:pt modelId="{D478F9AC-9B4D-479C-9800-A7DCFACA40A2}" type="sibTrans" cxnId="{C3D353B8-9E43-46E1-B7DD-E3CEFB53FC95}">
      <dgm:prSet/>
      <dgm:spPr/>
      <dgm:t>
        <a:bodyPr/>
        <a:lstStyle/>
        <a:p>
          <a:endParaRPr lang="pt-BR"/>
        </a:p>
      </dgm:t>
    </dgm:pt>
    <dgm:pt modelId="{48FA9F3D-3ACF-4B63-813D-464AD73415C5}">
      <dgm:prSet phldrT="[Texto]"/>
      <dgm:spPr/>
      <dgm:t>
        <a:bodyPr/>
        <a:lstStyle/>
        <a:p>
          <a:r>
            <a:rPr lang="pt-BR"/>
            <a:t>COMITÊ  GESTOR MUNICIPAL</a:t>
          </a:r>
        </a:p>
      </dgm:t>
    </dgm:pt>
    <dgm:pt modelId="{CDC534EF-5E93-4D7E-A527-3BFA9A255B74}" type="parTrans" cxnId="{4F84B488-4707-40D9-8898-653F418ED190}">
      <dgm:prSet/>
      <dgm:spPr/>
      <dgm:t>
        <a:bodyPr/>
        <a:lstStyle/>
        <a:p>
          <a:endParaRPr lang="pt-BR"/>
        </a:p>
      </dgm:t>
    </dgm:pt>
    <dgm:pt modelId="{2B488D57-894C-4C39-926B-F1627349B3FE}" type="sibTrans" cxnId="{4F84B488-4707-40D9-8898-653F418ED190}">
      <dgm:prSet/>
      <dgm:spPr/>
      <dgm:t>
        <a:bodyPr/>
        <a:lstStyle/>
        <a:p>
          <a:endParaRPr lang="pt-BR"/>
        </a:p>
      </dgm:t>
    </dgm:pt>
    <dgm:pt modelId="{975401D5-1D6E-4B9B-B058-FA716A601EFD}">
      <dgm:prSet/>
      <dgm:spPr/>
      <dgm:t>
        <a:bodyPr/>
        <a:lstStyle/>
        <a:p>
          <a:r>
            <a:rPr lang="pt-BR" dirty="0"/>
            <a:t>MUNICÍPIO</a:t>
          </a:r>
        </a:p>
      </dgm:t>
    </dgm:pt>
    <dgm:pt modelId="{D2FFE0BF-9CB3-4AEC-BE9B-BB92ED638F7C}" type="parTrans" cxnId="{A9EBE03A-1072-430F-84B7-6E4F27506DEE}">
      <dgm:prSet/>
      <dgm:spPr/>
      <dgm:t>
        <a:bodyPr/>
        <a:lstStyle/>
        <a:p>
          <a:endParaRPr lang="pt-BR"/>
        </a:p>
      </dgm:t>
    </dgm:pt>
    <dgm:pt modelId="{8C086588-3E22-4E9E-9DE2-0407EC32435D}" type="sibTrans" cxnId="{A9EBE03A-1072-430F-84B7-6E4F27506DEE}">
      <dgm:prSet/>
      <dgm:spPr/>
      <dgm:t>
        <a:bodyPr/>
        <a:lstStyle/>
        <a:p>
          <a:endParaRPr lang="pt-BR"/>
        </a:p>
      </dgm:t>
    </dgm:pt>
    <dgm:pt modelId="{7AA21A19-1896-4782-B774-F5AAC78F4BA4}">
      <dgm:prSet phldrT="[Texto]"/>
      <dgm:spPr/>
      <dgm:t>
        <a:bodyPr/>
        <a:lstStyle/>
        <a:p>
          <a:r>
            <a:rPr lang="pt-BR" dirty="0"/>
            <a:t>AGÊNCIA, ORGANIZAÇÃO TERRITORIAL</a:t>
          </a:r>
        </a:p>
      </dgm:t>
    </dgm:pt>
    <dgm:pt modelId="{FB0F1168-7F38-43CF-B9BF-C14A0A9C0D9A}" type="parTrans" cxnId="{2207DF08-37A0-4056-9795-D5BDCCFD550F}">
      <dgm:prSet/>
      <dgm:spPr/>
      <dgm:t>
        <a:bodyPr/>
        <a:lstStyle/>
        <a:p>
          <a:endParaRPr lang="pt-BR"/>
        </a:p>
      </dgm:t>
    </dgm:pt>
    <dgm:pt modelId="{27C88935-C490-46E7-BB13-2A66AD12F880}" type="sibTrans" cxnId="{2207DF08-37A0-4056-9795-D5BDCCFD550F}">
      <dgm:prSet/>
      <dgm:spPr/>
      <dgm:t>
        <a:bodyPr/>
        <a:lstStyle/>
        <a:p>
          <a:endParaRPr lang="pt-BR"/>
        </a:p>
      </dgm:t>
    </dgm:pt>
    <dgm:pt modelId="{80A0763C-26D9-4BE5-9AD5-87A130255285}" type="pres">
      <dgm:prSet presAssocID="{EF28CAEB-F85A-4F51-BAA6-419D728B5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3AC9D2D-AE08-4861-8FD2-ACDDFF2EDC65}" type="pres">
      <dgm:prSet presAssocID="{2228983F-08FA-413B-AA79-98C60504A5C9}" presName="hierRoot1" presStyleCnt="0"/>
      <dgm:spPr/>
      <dgm:t>
        <a:bodyPr/>
        <a:lstStyle/>
        <a:p>
          <a:endParaRPr lang="pt-BR"/>
        </a:p>
      </dgm:t>
    </dgm:pt>
    <dgm:pt modelId="{D6B92745-3A2D-414A-8AE8-C5843C28211D}" type="pres">
      <dgm:prSet presAssocID="{2228983F-08FA-413B-AA79-98C60504A5C9}" presName="composite" presStyleCnt="0"/>
      <dgm:spPr/>
      <dgm:t>
        <a:bodyPr/>
        <a:lstStyle/>
        <a:p>
          <a:endParaRPr lang="pt-BR"/>
        </a:p>
      </dgm:t>
    </dgm:pt>
    <dgm:pt modelId="{877E3270-47CB-4B19-8A0D-E9927218C218}" type="pres">
      <dgm:prSet presAssocID="{2228983F-08FA-413B-AA79-98C60504A5C9}" presName="image" presStyleLbl="node0" presStyleIdx="0" presStyleCnt="2" custLinFactNeighborX="-3053" custLinFactNeighborY="-586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pt-BR"/>
        </a:p>
      </dgm:t>
    </dgm:pt>
    <dgm:pt modelId="{2934C6DE-1F2F-483F-BE70-4A901A4F7191}" type="pres">
      <dgm:prSet presAssocID="{2228983F-08FA-413B-AA79-98C60504A5C9}" presName="text" presStyleLbl="revTx" presStyleIdx="0" presStyleCnt="8" custLinFactNeighborX="-685" custLinFactNeighborY="-525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21FB20-2402-4939-A31A-B9DC5A214BCF}" type="pres">
      <dgm:prSet presAssocID="{2228983F-08FA-413B-AA79-98C60504A5C9}" presName="hierChild2" presStyleCnt="0"/>
      <dgm:spPr/>
      <dgm:t>
        <a:bodyPr/>
        <a:lstStyle/>
        <a:p>
          <a:endParaRPr lang="pt-BR"/>
        </a:p>
      </dgm:t>
    </dgm:pt>
    <dgm:pt modelId="{1CADC8DC-C467-4014-80ED-E4A55C95E1BA}" type="pres">
      <dgm:prSet presAssocID="{5F3CE807-50F1-43B4-BA92-6CC732C9C45C}" presName="Name10" presStyleLbl="parChTrans1D2" presStyleIdx="0" presStyleCnt="2"/>
      <dgm:spPr/>
      <dgm:t>
        <a:bodyPr/>
        <a:lstStyle/>
        <a:p>
          <a:endParaRPr lang="pt-BR"/>
        </a:p>
      </dgm:t>
    </dgm:pt>
    <dgm:pt modelId="{9AD0767E-52C6-4F96-9E9F-09A984D7148A}" type="pres">
      <dgm:prSet presAssocID="{D1E19490-9B68-42A8-8D67-31ECCC2A4AF9}" presName="hierRoot2" presStyleCnt="0"/>
      <dgm:spPr/>
      <dgm:t>
        <a:bodyPr/>
        <a:lstStyle/>
        <a:p>
          <a:endParaRPr lang="pt-BR"/>
        </a:p>
      </dgm:t>
    </dgm:pt>
    <dgm:pt modelId="{DF651483-91B5-4F27-9738-1A199A6A9453}" type="pres">
      <dgm:prSet presAssocID="{D1E19490-9B68-42A8-8D67-31ECCC2A4AF9}" presName="composite2" presStyleCnt="0"/>
      <dgm:spPr/>
      <dgm:t>
        <a:bodyPr/>
        <a:lstStyle/>
        <a:p>
          <a:endParaRPr lang="pt-BR"/>
        </a:p>
      </dgm:t>
    </dgm:pt>
    <dgm:pt modelId="{2B5A2A15-85A8-4562-9E62-A3248594A224}" type="pres">
      <dgm:prSet presAssocID="{D1E19490-9B68-42A8-8D67-31ECCC2A4AF9}" presName="image2" presStyleLbl="node2" presStyleIdx="0" presStyleCnt="2"/>
      <dgm:spPr>
        <a:solidFill>
          <a:srgbClr val="FFFF00"/>
        </a:solidFill>
      </dgm:spPr>
      <dgm:t>
        <a:bodyPr/>
        <a:lstStyle/>
        <a:p>
          <a:endParaRPr lang="pt-BR"/>
        </a:p>
      </dgm:t>
    </dgm:pt>
    <dgm:pt modelId="{EC1184A5-585D-4E21-B579-868383BC7979}" type="pres">
      <dgm:prSet presAssocID="{D1E19490-9B68-42A8-8D67-31ECCC2A4AF9}" presName="text2" presStyleLbl="revTx" presStyleIdx="1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986D8D-C02D-41A5-AE69-B6226C3B6E08}" type="pres">
      <dgm:prSet presAssocID="{D1E19490-9B68-42A8-8D67-31ECCC2A4AF9}" presName="hierChild3" presStyleCnt="0"/>
      <dgm:spPr/>
      <dgm:t>
        <a:bodyPr/>
        <a:lstStyle/>
        <a:p>
          <a:endParaRPr lang="pt-BR"/>
        </a:p>
      </dgm:t>
    </dgm:pt>
    <dgm:pt modelId="{DBCA249B-321F-4BAE-8881-50967BF5B068}" type="pres">
      <dgm:prSet presAssocID="{34C34B36-E582-4E11-A748-2095787AFBE3}" presName="Name17" presStyleLbl="parChTrans1D3" presStyleIdx="0" presStyleCnt="4"/>
      <dgm:spPr/>
      <dgm:t>
        <a:bodyPr/>
        <a:lstStyle/>
        <a:p>
          <a:endParaRPr lang="pt-BR"/>
        </a:p>
      </dgm:t>
    </dgm:pt>
    <dgm:pt modelId="{8B984EFE-2836-49BD-876E-6FFCE4E10CD3}" type="pres">
      <dgm:prSet presAssocID="{1ED30315-6E5B-4A4B-AFEA-A2A2AAF0E597}" presName="hierRoot3" presStyleCnt="0"/>
      <dgm:spPr/>
      <dgm:t>
        <a:bodyPr/>
        <a:lstStyle/>
        <a:p>
          <a:endParaRPr lang="pt-BR"/>
        </a:p>
      </dgm:t>
    </dgm:pt>
    <dgm:pt modelId="{89274511-6BEA-4B27-A36D-2B8651D428BB}" type="pres">
      <dgm:prSet presAssocID="{1ED30315-6E5B-4A4B-AFEA-A2A2AAF0E597}" presName="composite3" presStyleCnt="0"/>
      <dgm:spPr/>
      <dgm:t>
        <a:bodyPr/>
        <a:lstStyle/>
        <a:p>
          <a:endParaRPr lang="pt-BR"/>
        </a:p>
      </dgm:t>
    </dgm:pt>
    <dgm:pt modelId="{B2B81BDD-B2A1-4B1A-B8A6-A332AB70C27A}" type="pres">
      <dgm:prSet presAssocID="{1ED30315-6E5B-4A4B-AFEA-A2A2AAF0E597}" presName="image3" presStyleLbl="node3" presStyleIdx="0" presStyleCnt="4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B7002CB9-829E-4F68-A21F-AB4D9BAFA8C6}" type="pres">
      <dgm:prSet presAssocID="{1ED30315-6E5B-4A4B-AFEA-A2A2AAF0E597}" presName="text3" presStyleLbl="revTx" presStyleIdx="2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329D282-D70D-4BE1-B8C1-8D2F675B4A7B}" type="pres">
      <dgm:prSet presAssocID="{1ED30315-6E5B-4A4B-AFEA-A2A2AAF0E597}" presName="hierChild4" presStyleCnt="0"/>
      <dgm:spPr/>
      <dgm:t>
        <a:bodyPr/>
        <a:lstStyle/>
        <a:p>
          <a:endParaRPr lang="pt-BR"/>
        </a:p>
      </dgm:t>
    </dgm:pt>
    <dgm:pt modelId="{6AAFA0D9-728F-46A8-8342-BD70C6B696FB}" type="pres">
      <dgm:prSet presAssocID="{A0F044BF-69B7-4069-9E8D-E84A4955A4EB}" presName="Name17" presStyleLbl="parChTrans1D3" presStyleIdx="1" presStyleCnt="4"/>
      <dgm:spPr/>
      <dgm:t>
        <a:bodyPr/>
        <a:lstStyle/>
        <a:p>
          <a:endParaRPr lang="pt-BR"/>
        </a:p>
      </dgm:t>
    </dgm:pt>
    <dgm:pt modelId="{55614E37-6965-46CA-8DC4-03EEA05AD0D5}" type="pres">
      <dgm:prSet presAssocID="{4709D613-0B71-4B08-B780-26C8FB0F9742}" presName="hierRoot3" presStyleCnt="0"/>
      <dgm:spPr/>
      <dgm:t>
        <a:bodyPr/>
        <a:lstStyle/>
        <a:p>
          <a:endParaRPr lang="pt-BR"/>
        </a:p>
      </dgm:t>
    </dgm:pt>
    <dgm:pt modelId="{BD93264E-2D9C-4CAB-9306-34C9073244DB}" type="pres">
      <dgm:prSet presAssocID="{4709D613-0B71-4B08-B780-26C8FB0F9742}" presName="composite3" presStyleCnt="0"/>
      <dgm:spPr/>
      <dgm:t>
        <a:bodyPr/>
        <a:lstStyle/>
        <a:p>
          <a:endParaRPr lang="pt-BR"/>
        </a:p>
      </dgm:t>
    </dgm:pt>
    <dgm:pt modelId="{93FFAF1B-2FB2-4E90-994B-8F1FED8C0294}" type="pres">
      <dgm:prSet presAssocID="{4709D613-0B71-4B08-B780-26C8FB0F9742}" presName="image3" presStyleLbl="node3" presStyleIdx="1" presStyleCnt="4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930DE0BA-379E-426E-AA93-75F84353DBF1}" type="pres">
      <dgm:prSet presAssocID="{4709D613-0B71-4B08-B780-26C8FB0F9742}" presName="text3" presStyleLbl="revTx" presStyleIdx="3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0BB109-EE01-4309-9B76-7A4AC75B3C8E}" type="pres">
      <dgm:prSet presAssocID="{4709D613-0B71-4B08-B780-26C8FB0F9742}" presName="hierChild4" presStyleCnt="0"/>
      <dgm:spPr/>
      <dgm:t>
        <a:bodyPr/>
        <a:lstStyle/>
        <a:p>
          <a:endParaRPr lang="pt-BR"/>
        </a:p>
      </dgm:t>
    </dgm:pt>
    <dgm:pt modelId="{21739358-6F69-4ECC-AE14-07FA8BE86971}" type="pres">
      <dgm:prSet presAssocID="{9881C0B5-B35E-4AED-9FBC-992F2B43AFFC}" presName="Name10" presStyleLbl="parChTrans1D2" presStyleIdx="1" presStyleCnt="2"/>
      <dgm:spPr/>
      <dgm:t>
        <a:bodyPr/>
        <a:lstStyle/>
        <a:p>
          <a:endParaRPr lang="pt-BR"/>
        </a:p>
      </dgm:t>
    </dgm:pt>
    <dgm:pt modelId="{EFBFAAA7-202D-4C2F-A464-131358A1FD57}" type="pres">
      <dgm:prSet presAssocID="{D1A2B289-587E-4A74-9937-728500AB6A18}" presName="hierRoot2" presStyleCnt="0"/>
      <dgm:spPr/>
      <dgm:t>
        <a:bodyPr/>
        <a:lstStyle/>
        <a:p>
          <a:endParaRPr lang="pt-BR"/>
        </a:p>
      </dgm:t>
    </dgm:pt>
    <dgm:pt modelId="{B6D9F8FB-69CA-4D0E-946E-F59F3616C1E5}" type="pres">
      <dgm:prSet presAssocID="{D1A2B289-587E-4A74-9937-728500AB6A18}" presName="composite2" presStyleCnt="0"/>
      <dgm:spPr/>
      <dgm:t>
        <a:bodyPr/>
        <a:lstStyle/>
        <a:p>
          <a:endParaRPr lang="pt-BR"/>
        </a:p>
      </dgm:t>
    </dgm:pt>
    <dgm:pt modelId="{27F50C29-7694-47BF-AFC4-038E9A9FB60F}" type="pres">
      <dgm:prSet presAssocID="{D1A2B289-587E-4A74-9937-728500AB6A18}" presName="image2" presStyleLbl="node2" presStyleIdx="1" presStyleCnt="2" custLinFactNeighborX="-10509"/>
      <dgm:spPr>
        <a:solidFill>
          <a:srgbClr val="FFFF00"/>
        </a:solidFill>
      </dgm:spPr>
      <dgm:t>
        <a:bodyPr/>
        <a:lstStyle/>
        <a:p>
          <a:endParaRPr lang="pt-BR"/>
        </a:p>
      </dgm:t>
    </dgm:pt>
    <dgm:pt modelId="{DC407F98-4F4F-49E3-A2FF-C8E75FEDD6F0}" type="pres">
      <dgm:prSet presAssocID="{D1A2B289-587E-4A74-9937-728500AB6A18}" presName="text2" presStyleLbl="revTx" presStyleIdx="4" presStyleCnt="8" custLinFactNeighborX="7006" custLinFactNeighborY="65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75626B-8DA9-4B7A-95F7-91F652E83522}" type="pres">
      <dgm:prSet presAssocID="{D1A2B289-587E-4A74-9937-728500AB6A18}" presName="hierChild3" presStyleCnt="0"/>
      <dgm:spPr/>
      <dgm:t>
        <a:bodyPr/>
        <a:lstStyle/>
        <a:p>
          <a:endParaRPr lang="pt-BR"/>
        </a:p>
      </dgm:t>
    </dgm:pt>
    <dgm:pt modelId="{76B3F9DA-097B-4111-BBAD-3D2AD76AE586}" type="pres">
      <dgm:prSet presAssocID="{CDC534EF-5E93-4D7E-A527-3BFA9A255B74}" presName="Name17" presStyleLbl="parChTrans1D3" presStyleIdx="2" presStyleCnt="4"/>
      <dgm:spPr/>
      <dgm:t>
        <a:bodyPr/>
        <a:lstStyle/>
        <a:p>
          <a:endParaRPr lang="pt-BR"/>
        </a:p>
      </dgm:t>
    </dgm:pt>
    <dgm:pt modelId="{46CB4DAA-6ACC-417E-B42E-B57DB2E540E3}" type="pres">
      <dgm:prSet presAssocID="{48FA9F3D-3ACF-4B63-813D-464AD73415C5}" presName="hierRoot3" presStyleCnt="0"/>
      <dgm:spPr/>
      <dgm:t>
        <a:bodyPr/>
        <a:lstStyle/>
        <a:p>
          <a:endParaRPr lang="pt-BR"/>
        </a:p>
      </dgm:t>
    </dgm:pt>
    <dgm:pt modelId="{9BEE4AEC-6A25-4826-A336-DDC4B7827662}" type="pres">
      <dgm:prSet presAssocID="{48FA9F3D-3ACF-4B63-813D-464AD73415C5}" presName="composite3" presStyleCnt="0"/>
      <dgm:spPr/>
      <dgm:t>
        <a:bodyPr/>
        <a:lstStyle/>
        <a:p>
          <a:endParaRPr lang="pt-BR"/>
        </a:p>
      </dgm:t>
    </dgm:pt>
    <dgm:pt modelId="{218F72CC-67A4-48A1-A657-503BFD3D4508}" type="pres">
      <dgm:prSet presAssocID="{48FA9F3D-3ACF-4B63-813D-464AD73415C5}" presName="image3" presStyleLbl="node3" presStyleIdx="2" presStyleCnt="4" custLinFactNeighborX="-10509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0541E542-4892-4FAA-9602-065F6190EB2D}" type="pres">
      <dgm:prSet presAssocID="{48FA9F3D-3ACF-4B63-813D-464AD73415C5}" presName="text3" presStyleLbl="revTx" presStyleIdx="5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4ADBB71-9D57-4A04-B857-784477DD4B5A}" type="pres">
      <dgm:prSet presAssocID="{48FA9F3D-3ACF-4B63-813D-464AD73415C5}" presName="hierChild4" presStyleCnt="0"/>
      <dgm:spPr/>
      <dgm:t>
        <a:bodyPr/>
        <a:lstStyle/>
        <a:p>
          <a:endParaRPr lang="pt-BR"/>
        </a:p>
      </dgm:t>
    </dgm:pt>
    <dgm:pt modelId="{71CFE899-D230-4911-858F-42B99E2C7138}" type="pres">
      <dgm:prSet presAssocID="{D2FFE0BF-9CB3-4AEC-BE9B-BB92ED638F7C}" presName="Name17" presStyleLbl="parChTrans1D3" presStyleIdx="3" presStyleCnt="4"/>
      <dgm:spPr/>
      <dgm:t>
        <a:bodyPr/>
        <a:lstStyle/>
        <a:p>
          <a:endParaRPr lang="pt-BR"/>
        </a:p>
      </dgm:t>
    </dgm:pt>
    <dgm:pt modelId="{0A896D0E-E5E5-4AA1-B428-4268302580D2}" type="pres">
      <dgm:prSet presAssocID="{975401D5-1D6E-4B9B-B058-FA716A601EFD}" presName="hierRoot3" presStyleCnt="0"/>
      <dgm:spPr/>
      <dgm:t>
        <a:bodyPr/>
        <a:lstStyle/>
        <a:p>
          <a:endParaRPr lang="pt-BR"/>
        </a:p>
      </dgm:t>
    </dgm:pt>
    <dgm:pt modelId="{2EB76199-D1D6-4827-A73E-CEF930A54CD8}" type="pres">
      <dgm:prSet presAssocID="{975401D5-1D6E-4B9B-B058-FA716A601EFD}" presName="composite3" presStyleCnt="0"/>
      <dgm:spPr/>
      <dgm:t>
        <a:bodyPr/>
        <a:lstStyle/>
        <a:p>
          <a:endParaRPr lang="pt-BR"/>
        </a:p>
      </dgm:t>
    </dgm:pt>
    <dgm:pt modelId="{A656E9AA-81F0-41D8-8C15-C7FE44AD322C}" type="pres">
      <dgm:prSet presAssocID="{975401D5-1D6E-4B9B-B058-FA716A601EFD}" presName="image3" presStyleLbl="node3" presStyleIdx="3" presStyleCnt="4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77869625-E628-41C1-B52F-C7F74707F3E0}" type="pres">
      <dgm:prSet presAssocID="{975401D5-1D6E-4B9B-B058-FA716A601EFD}" presName="text3" presStyleLbl="revTx" presStyleIdx="6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9C08ACE-2BD1-4846-AC60-593F45446502}" type="pres">
      <dgm:prSet presAssocID="{975401D5-1D6E-4B9B-B058-FA716A601EFD}" presName="hierChild4" presStyleCnt="0"/>
      <dgm:spPr/>
      <dgm:t>
        <a:bodyPr/>
        <a:lstStyle/>
        <a:p>
          <a:endParaRPr lang="pt-BR"/>
        </a:p>
      </dgm:t>
    </dgm:pt>
    <dgm:pt modelId="{5243C4E4-38C6-4ACE-A67C-D1AC6A1D5C32}" type="pres">
      <dgm:prSet presAssocID="{7AA21A19-1896-4782-B774-F5AAC78F4BA4}" presName="hierRoot1" presStyleCnt="0"/>
      <dgm:spPr/>
      <dgm:t>
        <a:bodyPr/>
        <a:lstStyle/>
        <a:p>
          <a:endParaRPr lang="pt-BR"/>
        </a:p>
      </dgm:t>
    </dgm:pt>
    <dgm:pt modelId="{18FD3B6F-8561-4E6F-B6FF-75D1C7E1E4CA}" type="pres">
      <dgm:prSet presAssocID="{7AA21A19-1896-4782-B774-F5AAC78F4BA4}" presName="composite" presStyleCnt="0"/>
      <dgm:spPr/>
      <dgm:t>
        <a:bodyPr/>
        <a:lstStyle/>
        <a:p>
          <a:endParaRPr lang="pt-BR"/>
        </a:p>
      </dgm:t>
    </dgm:pt>
    <dgm:pt modelId="{41263DC3-3CA7-4D1B-9A8F-565502AB92A5}" type="pres">
      <dgm:prSet presAssocID="{7AA21A19-1896-4782-B774-F5AAC78F4BA4}" presName="image" presStyleLbl="node0" presStyleIdx="1" presStyleCnt="2" custLinFactX="-249549" custLinFactNeighborX="-300000" custLinFactNeighborY="-32133"/>
      <dgm:spPr>
        <a:solidFill>
          <a:schemeClr val="accent3"/>
        </a:solidFill>
      </dgm:spPr>
      <dgm:t>
        <a:bodyPr/>
        <a:lstStyle/>
        <a:p>
          <a:endParaRPr lang="pt-BR"/>
        </a:p>
      </dgm:t>
    </dgm:pt>
    <dgm:pt modelId="{1A16C4AE-E65E-48D7-B8E6-EB4AE32F3EAA}" type="pres">
      <dgm:prSet presAssocID="{7AA21A19-1896-4782-B774-F5AAC78F4BA4}" presName="text" presStyleLbl="revTx" presStyleIdx="7" presStyleCnt="8" custLinFactX="-165007" custLinFactNeighborX="-200000" custLinFactNeighborY="-318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90A3030-6EC7-4F1C-9B82-0439690AD49B}" type="pres">
      <dgm:prSet presAssocID="{7AA21A19-1896-4782-B774-F5AAC78F4BA4}" presName="hierChild2" presStyleCnt="0"/>
      <dgm:spPr/>
      <dgm:t>
        <a:bodyPr/>
        <a:lstStyle/>
        <a:p>
          <a:endParaRPr lang="pt-BR"/>
        </a:p>
      </dgm:t>
    </dgm:pt>
  </dgm:ptLst>
  <dgm:cxnLst>
    <dgm:cxn modelId="{55937472-FF6D-4449-B8F5-97164E383215}" type="presOf" srcId="{7AA21A19-1896-4782-B774-F5AAC78F4BA4}" destId="{1A16C4AE-E65E-48D7-B8E6-EB4AE32F3EAA}" srcOrd="0" destOrd="0" presId="urn:microsoft.com/office/officeart/2009/layout/CirclePictureHierarchy"/>
    <dgm:cxn modelId="{42EB7F18-7C83-4AFC-A47C-2F9ACF646D59}" type="presOf" srcId="{48FA9F3D-3ACF-4B63-813D-464AD73415C5}" destId="{0541E542-4892-4FAA-9602-065F6190EB2D}" srcOrd="0" destOrd="0" presId="urn:microsoft.com/office/officeart/2009/layout/CirclePictureHierarchy"/>
    <dgm:cxn modelId="{B470EBD8-B6A6-4C74-9CEF-9AD2355E32BD}" srcId="{D1E19490-9B68-42A8-8D67-31ECCC2A4AF9}" destId="{4709D613-0B71-4B08-B780-26C8FB0F9742}" srcOrd="1" destOrd="0" parTransId="{A0F044BF-69B7-4069-9E8D-E84A4955A4EB}" sibTransId="{0DF91B92-FEBB-4A2C-B2A0-01048EFCA476}"/>
    <dgm:cxn modelId="{4F84B488-4707-40D9-8898-653F418ED190}" srcId="{D1A2B289-587E-4A74-9937-728500AB6A18}" destId="{48FA9F3D-3ACF-4B63-813D-464AD73415C5}" srcOrd="0" destOrd="0" parTransId="{CDC534EF-5E93-4D7E-A527-3BFA9A255B74}" sibTransId="{2B488D57-894C-4C39-926B-F1627349B3FE}"/>
    <dgm:cxn modelId="{BA53C532-209B-4E37-AE7E-8DA29C2BC11D}" type="presOf" srcId="{9881C0B5-B35E-4AED-9FBC-992F2B43AFFC}" destId="{21739358-6F69-4ECC-AE14-07FA8BE86971}" srcOrd="0" destOrd="0" presId="urn:microsoft.com/office/officeart/2009/layout/CirclePictureHierarchy"/>
    <dgm:cxn modelId="{01424D21-79B9-45FD-9987-BE6C19ACFB3E}" type="presOf" srcId="{CDC534EF-5E93-4D7E-A527-3BFA9A255B74}" destId="{76B3F9DA-097B-4111-BBAD-3D2AD76AE586}" srcOrd="0" destOrd="0" presId="urn:microsoft.com/office/officeart/2009/layout/CirclePictureHierarchy"/>
    <dgm:cxn modelId="{07414CB7-FD53-4545-85E3-C7525DBF1488}" type="presOf" srcId="{D1A2B289-587E-4A74-9937-728500AB6A18}" destId="{DC407F98-4F4F-49E3-A2FF-C8E75FEDD6F0}" srcOrd="0" destOrd="0" presId="urn:microsoft.com/office/officeart/2009/layout/CirclePictureHierarchy"/>
    <dgm:cxn modelId="{54999B42-39BB-442D-9A63-9D0712144F1B}" srcId="{EF28CAEB-F85A-4F51-BAA6-419D728B5172}" destId="{2228983F-08FA-413B-AA79-98C60504A5C9}" srcOrd="0" destOrd="0" parTransId="{44D6812C-3B03-4AC3-8D26-2258AD44D8C8}" sibTransId="{48DCC05E-655C-4C45-B8D8-56C546E0AFE0}"/>
    <dgm:cxn modelId="{70344956-F462-443E-940B-22BC5EFD3B0F}" type="presOf" srcId="{A0F044BF-69B7-4069-9E8D-E84A4955A4EB}" destId="{6AAFA0D9-728F-46A8-8342-BD70C6B696FB}" srcOrd="0" destOrd="0" presId="urn:microsoft.com/office/officeart/2009/layout/CirclePictureHierarchy"/>
    <dgm:cxn modelId="{64B53F4C-D276-4F35-9006-A36145BA4F9E}" type="presOf" srcId="{1ED30315-6E5B-4A4B-AFEA-A2A2AAF0E597}" destId="{B7002CB9-829E-4F68-A21F-AB4D9BAFA8C6}" srcOrd="0" destOrd="0" presId="urn:microsoft.com/office/officeart/2009/layout/CirclePictureHierarchy"/>
    <dgm:cxn modelId="{72DB21EF-5F16-410C-907E-5145D8B83DB7}" type="presOf" srcId="{5F3CE807-50F1-43B4-BA92-6CC732C9C45C}" destId="{1CADC8DC-C467-4014-80ED-E4A55C95E1BA}" srcOrd="0" destOrd="0" presId="urn:microsoft.com/office/officeart/2009/layout/CirclePictureHierarchy"/>
    <dgm:cxn modelId="{A9EBE03A-1072-430F-84B7-6E4F27506DEE}" srcId="{D1A2B289-587E-4A74-9937-728500AB6A18}" destId="{975401D5-1D6E-4B9B-B058-FA716A601EFD}" srcOrd="1" destOrd="0" parTransId="{D2FFE0BF-9CB3-4AEC-BE9B-BB92ED638F7C}" sibTransId="{8C086588-3E22-4E9E-9DE2-0407EC32435D}"/>
    <dgm:cxn modelId="{CC699507-8107-40A5-948A-A0A3BE09DBB7}" type="presOf" srcId="{2228983F-08FA-413B-AA79-98C60504A5C9}" destId="{2934C6DE-1F2F-483F-BE70-4A901A4F7191}" srcOrd="0" destOrd="0" presId="urn:microsoft.com/office/officeart/2009/layout/CirclePictureHierarchy"/>
    <dgm:cxn modelId="{741CF82C-A64A-46D2-B6D8-C33A1AB81C46}" type="presOf" srcId="{D1E19490-9B68-42A8-8D67-31ECCC2A4AF9}" destId="{EC1184A5-585D-4E21-B579-868383BC7979}" srcOrd="0" destOrd="0" presId="urn:microsoft.com/office/officeart/2009/layout/CirclePictureHierarchy"/>
    <dgm:cxn modelId="{49177FE5-EE6C-43FA-8E50-E189AFDC66B6}" type="presOf" srcId="{D2FFE0BF-9CB3-4AEC-BE9B-BB92ED638F7C}" destId="{71CFE899-D230-4911-858F-42B99E2C7138}" srcOrd="0" destOrd="0" presId="urn:microsoft.com/office/officeart/2009/layout/CirclePictureHierarchy"/>
    <dgm:cxn modelId="{75EF911C-AC6D-4CAE-B216-416DF42CBE4E}" type="presOf" srcId="{EF28CAEB-F85A-4F51-BAA6-419D728B5172}" destId="{80A0763C-26D9-4BE5-9AD5-87A130255285}" srcOrd="0" destOrd="0" presId="urn:microsoft.com/office/officeart/2009/layout/CirclePictureHierarchy"/>
    <dgm:cxn modelId="{8D7EA6E9-5A1A-4D0B-86A0-0E14CC3580EB}" type="presOf" srcId="{4709D613-0B71-4B08-B780-26C8FB0F9742}" destId="{930DE0BA-379E-426E-AA93-75F84353DBF1}" srcOrd="0" destOrd="0" presId="urn:microsoft.com/office/officeart/2009/layout/CirclePictureHierarchy"/>
    <dgm:cxn modelId="{393E514D-8141-4D87-B467-271E596C1777}" srcId="{2228983F-08FA-413B-AA79-98C60504A5C9}" destId="{D1E19490-9B68-42A8-8D67-31ECCC2A4AF9}" srcOrd="0" destOrd="0" parTransId="{5F3CE807-50F1-43B4-BA92-6CC732C9C45C}" sibTransId="{41BFBF65-7E3E-42EF-91BD-AA8C42A20606}"/>
    <dgm:cxn modelId="{2207DF08-37A0-4056-9795-D5BDCCFD550F}" srcId="{EF28CAEB-F85A-4F51-BAA6-419D728B5172}" destId="{7AA21A19-1896-4782-B774-F5AAC78F4BA4}" srcOrd="1" destOrd="0" parTransId="{FB0F1168-7F38-43CF-B9BF-C14A0A9C0D9A}" sibTransId="{27C88935-C490-46E7-BB13-2A66AD12F880}"/>
    <dgm:cxn modelId="{72037A44-53B1-4CD9-983E-0929F6CDE2A5}" type="presOf" srcId="{975401D5-1D6E-4B9B-B058-FA716A601EFD}" destId="{77869625-E628-41C1-B52F-C7F74707F3E0}" srcOrd="0" destOrd="0" presId="urn:microsoft.com/office/officeart/2009/layout/CirclePictureHierarchy"/>
    <dgm:cxn modelId="{E10C245A-B575-4EA8-90E3-773E81E79ECF}" srcId="{D1E19490-9B68-42A8-8D67-31ECCC2A4AF9}" destId="{1ED30315-6E5B-4A4B-AFEA-A2A2AAF0E597}" srcOrd="0" destOrd="0" parTransId="{34C34B36-E582-4E11-A748-2095787AFBE3}" sibTransId="{79738C1A-E8D1-4000-A622-6DF7C7D6C4F3}"/>
    <dgm:cxn modelId="{C3D353B8-9E43-46E1-B7DD-E3CEFB53FC95}" srcId="{2228983F-08FA-413B-AA79-98C60504A5C9}" destId="{D1A2B289-587E-4A74-9937-728500AB6A18}" srcOrd="1" destOrd="0" parTransId="{9881C0B5-B35E-4AED-9FBC-992F2B43AFFC}" sibTransId="{D478F9AC-9B4D-479C-9800-A7DCFACA40A2}"/>
    <dgm:cxn modelId="{89053A24-8D07-45BF-91A3-0E0FBB56E609}" type="presOf" srcId="{34C34B36-E582-4E11-A748-2095787AFBE3}" destId="{DBCA249B-321F-4BAE-8881-50967BF5B068}" srcOrd="0" destOrd="0" presId="urn:microsoft.com/office/officeart/2009/layout/CirclePictureHierarchy"/>
    <dgm:cxn modelId="{43F85040-9FB8-4796-8CBB-9EF0BCB142AA}" type="presParOf" srcId="{80A0763C-26D9-4BE5-9AD5-87A130255285}" destId="{C3AC9D2D-AE08-4861-8FD2-ACDDFF2EDC65}" srcOrd="0" destOrd="0" presId="urn:microsoft.com/office/officeart/2009/layout/CirclePictureHierarchy"/>
    <dgm:cxn modelId="{B5A3BA26-194E-466B-AF51-1D24A44E53AB}" type="presParOf" srcId="{C3AC9D2D-AE08-4861-8FD2-ACDDFF2EDC65}" destId="{D6B92745-3A2D-414A-8AE8-C5843C28211D}" srcOrd="0" destOrd="0" presId="urn:microsoft.com/office/officeart/2009/layout/CirclePictureHierarchy"/>
    <dgm:cxn modelId="{FA206878-856B-4C9B-8833-2933D471CD39}" type="presParOf" srcId="{D6B92745-3A2D-414A-8AE8-C5843C28211D}" destId="{877E3270-47CB-4B19-8A0D-E9927218C218}" srcOrd="0" destOrd="0" presId="urn:microsoft.com/office/officeart/2009/layout/CirclePictureHierarchy"/>
    <dgm:cxn modelId="{83FA4420-D00B-4190-964F-976FB9DE7DEE}" type="presParOf" srcId="{D6B92745-3A2D-414A-8AE8-C5843C28211D}" destId="{2934C6DE-1F2F-483F-BE70-4A901A4F7191}" srcOrd="1" destOrd="0" presId="urn:microsoft.com/office/officeart/2009/layout/CirclePictureHierarchy"/>
    <dgm:cxn modelId="{464E0767-CD43-4FBA-B007-02CA72E801C1}" type="presParOf" srcId="{C3AC9D2D-AE08-4861-8FD2-ACDDFF2EDC65}" destId="{EA21FB20-2402-4939-A31A-B9DC5A214BCF}" srcOrd="1" destOrd="0" presId="urn:microsoft.com/office/officeart/2009/layout/CirclePictureHierarchy"/>
    <dgm:cxn modelId="{F0861C1E-DAF3-4C26-B096-AB15DE5D3075}" type="presParOf" srcId="{EA21FB20-2402-4939-A31A-B9DC5A214BCF}" destId="{1CADC8DC-C467-4014-80ED-E4A55C95E1BA}" srcOrd="0" destOrd="0" presId="urn:microsoft.com/office/officeart/2009/layout/CirclePictureHierarchy"/>
    <dgm:cxn modelId="{9E1347BD-A6F7-48AE-BFCC-A594DAF5CF85}" type="presParOf" srcId="{EA21FB20-2402-4939-A31A-B9DC5A214BCF}" destId="{9AD0767E-52C6-4F96-9E9F-09A984D7148A}" srcOrd="1" destOrd="0" presId="urn:microsoft.com/office/officeart/2009/layout/CirclePictureHierarchy"/>
    <dgm:cxn modelId="{A7888755-97ED-495C-83D3-8EB9EAD4E668}" type="presParOf" srcId="{9AD0767E-52C6-4F96-9E9F-09A984D7148A}" destId="{DF651483-91B5-4F27-9738-1A199A6A9453}" srcOrd="0" destOrd="0" presId="urn:microsoft.com/office/officeart/2009/layout/CirclePictureHierarchy"/>
    <dgm:cxn modelId="{744E15DF-99ED-4D5B-A98F-930FDA7FE081}" type="presParOf" srcId="{DF651483-91B5-4F27-9738-1A199A6A9453}" destId="{2B5A2A15-85A8-4562-9E62-A3248594A224}" srcOrd="0" destOrd="0" presId="urn:microsoft.com/office/officeart/2009/layout/CirclePictureHierarchy"/>
    <dgm:cxn modelId="{159BB149-DC2C-44F4-B93B-64498D5C3732}" type="presParOf" srcId="{DF651483-91B5-4F27-9738-1A199A6A9453}" destId="{EC1184A5-585D-4E21-B579-868383BC7979}" srcOrd="1" destOrd="0" presId="urn:microsoft.com/office/officeart/2009/layout/CirclePictureHierarchy"/>
    <dgm:cxn modelId="{7AEF32DA-33F4-49A9-8412-44C5E5DD1930}" type="presParOf" srcId="{9AD0767E-52C6-4F96-9E9F-09A984D7148A}" destId="{42986D8D-C02D-41A5-AE69-B6226C3B6E08}" srcOrd="1" destOrd="0" presId="urn:microsoft.com/office/officeart/2009/layout/CirclePictureHierarchy"/>
    <dgm:cxn modelId="{5C157DF7-9EE0-4021-AD64-D19C68E018FD}" type="presParOf" srcId="{42986D8D-C02D-41A5-AE69-B6226C3B6E08}" destId="{DBCA249B-321F-4BAE-8881-50967BF5B068}" srcOrd="0" destOrd="0" presId="urn:microsoft.com/office/officeart/2009/layout/CirclePictureHierarchy"/>
    <dgm:cxn modelId="{F29F8481-91AE-457D-9A16-2A44B0825DA5}" type="presParOf" srcId="{42986D8D-C02D-41A5-AE69-B6226C3B6E08}" destId="{8B984EFE-2836-49BD-876E-6FFCE4E10CD3}" srcOrd="1" destOrd="0" presId="urn:microsoft.com/office/officeart/2009/layout/CirclePictureHierarchy"/>
    <dgm:cxn modelId="{F5A2E4B2-58EB-4777-A55E-55538F4D7319}" type="presParOf" srcId="{8B984EFE-2836-49BD-876E-6FFCE4E10CD3}" destId="{89274511-6BEA-4B27-A36D-2B8651D428BB}" srcOrd="0" destOrd="0" presId="urn:microsoft.com/office/officeart/2009/layout/CirclePictureHierarchy"/>
    <dgm:cxn modelId="{84334C6C-35CE-49D8-A43E-01D6F5FC38F7}" type="presParOf" srcId="{89274511-6BEA-4B27-A36D-2B8651D428BB}" destId="{B2B81BDD-B2A1-4B1A-B8A6-A332AB70C27A}" srcOrd="0" destOrd="0" presId="urn:microsoft.com/office/officeart/2009/layout/CirclePictureHierarchy"/>
    <dgm:cxn modelId="{21B3C591-B030-4B8C-9A40-0DF744BA49E4}" type="presParOf" srcId="{89274511-6BEA-4B27-A36D-2B8651D428BB}" destId="{B7002CB9-829E-4F68-A21F-AB4D9BAFA8C6}" srcOrd="1" destOrd="0" presId="urn:microsoft.com/office/officeart/2009/layout/CirclePictureHierarchy"/>
    <dgm:cxn modelId="{5E48E81F-A660-4D7B-BA73-450868B4F39B}" type="presParOf" srcId="{8B984EFE-2836-49BD-876E-6FFCE4E10CD3}" destId="{E329D282-D70D-4BE1-B8C1-8D2F675B4A7B}" srcOrd="1" destOrd="0" presId="urn:microsoft.com/office/officeart/2009/layout/CirclePictureHierarchy"/>
    <dgm:cxn modelId="{6CAA57AB-FB0A-4A8E-9B8F-4B18C49CDA7F}" type="presParOf" srcId="{42986D8D-C02D-41A5-AE69-B6226C3B6E08}" destId="{6AAFA0D9-728F-46A8-8342-BD70C6B696FB}" srcOrd="2" destOrd="0" presId="urn:microsoft.com/office/officeart/2009/layout/CirclePictureHierarchy"/>
    <dgm:cxn modelId="{07B5A6E9-BE7C-4F5A-8B20-1F7E16E2298F}" type="presParOf" srcId="{42986D8D-C02D-41A5-AE69-B6226C3B6E08}" destId="{55614E37-6965-46CA-8DC4-03EEA05AD0D5}" srcOrd="3" destOrd="0" presId="urn:microsoft.com/office/officeart/2009/layout/CirclePictureHierarchy"/>
    <dgm:cxn modelId="{0113E828-C420-4F21-BBEB-312A6C42F02C}" type="presParOf" srcId="{55614E37-6965-46CA-8DC4-03EEA05AD0D5}" destId="{BD93264E-2D9C-4CAB-9306-34C9073244DB}" srcOrd="0" destOrd="0" presId="urn:microsoft.com/office/officeart/2009/layout/CirclePictureHierarchy"/>
    <dgm:cxn modelId="{CBE1F17D-21B2-4FAA-9C6C-F5E3DBAE7651}" type="presParOf" srcId="{BD93264E-2D9C-4CAB-9306-34C9073244DB}" destId="{93FFAF1B-2FB2-4E90-994B-8F1FED8C0294}" srcOrd="0" destOrd="0" presId="urn:microsoft.com/office/officeart/2009/layout/CirclePictureHierarchy"/>
    <dgm:cxn modelId="{C8FB89DC-CA4C-4DBD-874A-88D5B0BDF06A}" type="presParOf" srcId="{BD93264E-2D9C-4CAB-9306-34C9073244DB}" destId="{930DE0BA-379E-426E-AA93-75F84353DBF1}" srcOrd="1" destOrd="0" presId="urn:microsoft.com/office/officeart/2009/layout/CirclePictureHierarchy"/>
    <dgm:cxn modelId="{4DE9CE8E-73E3-4D3E-BB6F-260547755FE6}" type="presParOf" srcId="{55614E37-6965-46CA-8DC4-03EEA05AD0D5}" destId="{E70BB109-EE01-4309-9B76-7A4AC75B3C8E}" srcOrd="1" destOrd="0" presId="urn:microsoft.com/office/officeart/2009/layout/CirclePictureHierarchy"/>
    <dgm:cxn modelId="{61AA2CB4-513C-44E4-8ABD-1D68FDC540AC}" type="presParOf" srcId="{EA21FB20-2402-4939-A31A-B9DC5A214BCF}" destId="{21739358-6F69-4ECC-AE14-07FA8BE86971}" srcOrd="2" destOrd="0" presId="urn:microsoft.com/office/officeart/2009/layout/CirclePictureHierarchy"/>
    <dgm:cxn modelId="{4B7653EB-80CC-47D4-B7C7-64186288BC36}" type="presParOf" srcId="{EA21FB20-2402-4939-A31A-B9DC5A214BCF}" destId="{EFBFAAA7-202D-4C2F-A464-131358A1FD57}" srcOrd="3" destOrd="0" presId="urn:microsoft.com/office/officeart/2009/layout/CirclePictureHierarchy"/>
    <dgm:cxn modelId="{6BE882D7-F0DC-4A26-83F9-E0D409238694}" type="presParOf" srcId="{EFBFAAA7-202D-4C2F-A464-131358A1FD57}" destId="{B6D9F8FB-69CA-4D0E-946E-F59F3616C1E5}" srcOrd="0" destOrd="0" presId="urn:microsoft.com/office/officeart/2009/layout/CirclePictureHierarchy"/>
    <dgm:cxn modelId="{B7898CC8-DE5E-48F4-938E-B76DC3118CBB}" type="presParOf" srcId="{B6D9F8FB-69CA-4D0E-946E-F59F3616C1E5}" destId="{27F50C29-7694-47BF-AFC4-038E9A9FB60F}" srcOrd="0" destOrd="0" presId="urn:microsoft.com/office/officeart/2009/layout/CirclePictureHierarchy"/>
    <dgm:cxn modelId="{B1C3B2AF-A4C4-4804-91EA-19C66F74B114}" type="presParOf" srcId="{B6D9F8FB-69CA-4D0E-946E-F59F3616C1E5}" destId="{DC407F98-4F4F-49E3-A2FF-C8E75FEDD6F0}" srcOrd="1" destOrd="0" presId="urn:microsoft.com/office/officeart/2009/layout/CirclePictureHierarchy"/>
    <dgm:cxn modelId="{53AF1608-A1C9-4518-8935-338F8CCC8F79}" type="presParOf" srcId="{EFBFAAA7-202D-4C2F-A464-131358A1FD57}" destId="{A675626B-8DA9-4B7A-95F7-91F652E83522}" srcOrd="1" destOrd="0" presId="urn:microsoft.com/office/officeart/2009/layout/CirclePictureHierarchy"/>
    <dgm:cxn modelId="{6962E4A8-209D-4AE4-BBDA-4C959D249BA3}" type="presParOf" srcId="{A675626B-8DA9-4B7A-95F7-91F652E83522}" destId="{76B3F9DA-097B-4111-BBAD-3D2AD76AE586}" srcOrd="0" destOrd="0" presId="urn:microsoft.com/office/officeart/2009/layout/CirclePictureHierarchy"/>
    <dgm:cxn modelId="{72ED6036-EE43-4BAD-9752-FCC30568B31D}" type="presParOf" srcId="{A675626B-8DA9-4B7A-95F7-91F652E83522}" destId="{46CB4DAA-6ACC-417E-B42E-B57DB2E540E3}" srcOrd="1" destOrd="0" presId="urn:microsoft.com/office/officeart/2009/layout/CirclePictureHierarchy"/>
    <dgm:cxn modelId="{5205F6AB-6DC7-4D32-A147-14DDA2598E66}" type="presParOf" srcId="{46CB4DAA-6ACC-417E-B42E-B57DB2E540E3}" destId="{9BEE4AEC-6A25-4826-A336-DDC4B7827662}" srcOrd="0" destOrd="0" presId="urn:microsoft.com/office/officeart/2009/layout/CirclePictureHierarchy"/>
    <dgm:cxn modelId="{44D39882-C3EC-44EF-A470-96298D404A79}" type="presParOf" srcId="{9BEE4AEC-6A25-4826-A336-DDC4B7827662}" destId="{218F72CC-67A4-48A1-A657-503BFD3D4508}" srcOrd="0" destOrd="0" presId="urn:microsoft.com/office/officeart/2009/layout/CirclePictureHierarchy"/>
    <dgm:cxn modelId="{591DC944-B1E0-4FFB-BCE7-1775517B9E0D}" type="presParOf" srcId="{9BEE4AEC-6A25-4826-A336-DDC4B7827662}" destId="{0541E542-4892-4FAA-9602-065F6190EB2D}" srcOrd="1" destOrd="0" presId="urn:microsoft.com/office/officeart/2009/layout/CirclePictureHierarchy"/>
    <dgm:cxn modelId="{85E384AF-D827-4B11-9376-5FF392E80399}" type="presParOf" srcId="{46CB4DAA-6ACC-417E-B42E-B57DB2E540E3}" destId="{F4ADBB71-9D57-4A04-B857-784477DD4B5A}" srcOrd="1" destOrd="0" presId="urn:microsoft.com/office/officeart/2009/layout/CirclePictureHierarchy"/>
    <dgm:cxn modelId="{06A3CDA0-3028-4E70-B4A6-471F89CF8F73}" type="presParOf" srcId="{A675626B-8DA9-4B7A-95F7-91F652E83522}" destId="{71CFE899-D230-4911-858F-42B99E2C7138}" srcOrd="2" destOrd="0" presId="urn:microsoft.com/office/officeart/2009/layout/CirclePictureHierarchy"/>
    <dgm:cxn modelId="{301B9F94-CB79-4C63-823F-EAAD33F79BF6}" type="presParOf" srcId="{A675626B-8DA9-4B7A-95F7-91F652E83522}" destId="{0A896D0E-E5E5-4AA1-B428-4268302580D2}" srcOrd="3" destOrd="0" presId="urn:microsoft.com/office/officeart/2009/layout/CirclePictureHierarchy"/>
    <dgm:cxn modelId="{6D999871-C519-4352-935B-ED5244F0C3B0}" type="presParOf" srcId="{0A896D0E-E5E5-4AA1-B428-4268302580D2}" destId="{2EB76199-D1D6-4827-A73E-CEF930A54CD8}" srcOrd="0" destOrd="0" presId="urn:microsoft.com/office/officeart/2009/layout/CirclePictureHierarchy"/>
    <dgm:cxn modelId="{C1C29682-9513-4BAB-A0AD-AA53FEB87F57}" type="presParOf" srcId="{2EB76199-D1D6-4827-A73E-CEF930A54CD8}" destId="{A656E9AA-81F0-41D8-8C15-C7FE44AD322C}" srcOrd="0" destOrd="0" presId="urn:microsoft.com/office/officeart/2009/layout/CirclePictureHierarchy"/>
    <dgm:cxn modelId="{719CA9CF-76F0-4D0B-913F-80DA296FDB38}" type="presParOf" srcId="{2EB76199-D1D6-4827-A73E-CEF930A54CD8}" destId="{77869625-E628-41C1-B52F-C7F74707F3E0}" srcOrd="1" destOrd="0" presId="urn:microsoft.com/office/officeart/2009/layout/CirclePictureHierarchy"/>
    <dgm:cxn modelId="{C1B2EB0E-011E-4394-8BCE-ACF69DBE52BA}" type="presParOf" srcId="{0A896D0E-E5E5-4AA1-B428-4268302580D2}" destId="{79C08ACE-2BD1-4846-AC60-593F45446502}" srcOrd="1" destOrd="0" presId="urn:microsoft.com/office/officeart/2009/layout/CirclePictureHierarchy"/>
    <dgm:cxn modelId="{E9182ABB-82CF-49A1-BD45-E055E1409802}" type="presParOf" srcId="{80A0763C-26D9-4BE5-9AD5-87A130255285}" destId="{5243C4E4-38C6-4ACE-A67C-D1AC6A1D5C32}" srcOrd="1" destOrd="0" presId="urn:microsoft.com/office/officeart/2009/layout/CirclePictureHierarchy"/>
    <dgm:cxn modelId="{7B31A2C5-EA9C-4B1A-BF52-F74A64925D83}" type="presParOf" srcId="{5243C4E4-38C6-4ACE-A67C-D1AC6A1D5C32}" destId="{18FD3B6F-8561-4E6F-B6FF-75D1C7E1E4CA}" srcOrd="0" destOrd="0" presId="urn:microsoft.com/office/officeart/2009/layout/CirclePictureHierarchy"/>
    <dgm:cxn modelId="{84A3787E-DE2E-43C0-BBBF-A323E9B3E9A6}" type="presParOf" srcId="{18FD3B6F-8561-4E6F-B6FF-75D1C7E1E4CA}" destId="{41263DC3-3CA7-4D1B-9A8F-565502AB92A5}" srcOrd="0" destOrd="0" presId="urn:microsoft.com/office/officeart/2009/layout/CirclePictureHierarchy"/>
    <dgm:cxn modelId="{4303A21A-FF53-4AFA-A4A4-F72175BB9040}" type="presParOf" srcId="{18FD3B6F-8561-4E6F-B6FF-75D1C7E1E4CA}" destId="{1A16C4AE-E65E-48D7-B8E6-EB4AE32F3EAA}" srcOrd="1" destOrd="0" presId="urn:microsoft.com/office/officeart/2009/layout/CirclePictureHierarchy"/>
    <dgm:cxn modelId="{F8EE5781-B0C5-42E2-99CC-00E743403ABA}" type="presParOf" srcId="{5243C4E4-38C6-4ACE-A67C-D1AC6A1D5C32}" destId="{290A3030-6EC7-4F1C-9B82-0439690AD49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8CAEB-F85A-4F51-BAA6-419D728B517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228983F-08FA-413B-AA79-98C60504A5C9}">
      <dgm:prSet phldrT="[Texto]"/>
      <dgm:spPr/>
      <dgm:t>
        <a:bodyPr/>
        <a:lstStyle/>
        <a:p>
          <a:r>
            <a:rPr lang="pt-BR"/>
            <a:t>FOPEME</a:t>
          </a:r>
        </a:p>
      </dgm:t>
    </dgm:pt>
    <dgm:pt modelId="{44D6812C-3B03-4AC3-8D26-2258AD44D8C8}" type="parTrans" cxnId="{54999B42-39BB-442D-9A63-9D0712144F1B}">
      <dgm:prSet/>
      <dgm:spPr/>
      <dgm:t>
        <a:bodyPr/>
        <a:lstStyle/>
        <a:p>
          <a:endParaRPr lang="pt-BR"/>
        </a:p>
      </dgm:t>
    </dgm:pt>
    <dgm:pt modelId="{48DCC05E-655C-4C45-B8D8-56C546E0AFE0}" type="sibTrans" cxnId="{54999B42-39BB-442D-9A63-9D0712144F1B}">
      <dgm:prSet/>
      <dgm:spPr/>
      <dgm:t>
        <a:bodyPr/>
        <a:lstStyle/>
        <a:p>
          <a:endParaRPr lang="pt-BR"/>
        </a:p>
      </dgm:t>
    </dgm:pt>
    <dgm:pt modelId="{D1E19490-9B68-42A8-8D67-31ECCC2A4AF9}">
      <dgm:prSet phldrT="[Texto]"/>
      <dgm:spPr/>
      <dgm:t>
        <a:bodyPr/>
        <a:lstStyle/>
        <a:p>
          <a:r>
            <a:rPr lang="pt-BR" dirty="0"/>
            <a:t>COMITÊ TERRITORIAL</a:t>
          </a:r>
        </a:p>
      </dgm:t>
    </dgm:pt>
    <dgm:pt modelId="{5F3CE807-50F1-43B4-BA92-6CC732C9C45C}" type="parTrans" cxnId="{393E514D-8141-4D87-B467-271E596C1777}">
      <dgm:prSet/>
      <dgm:spPr/>
      <dgm:t>
        <a:bodyPr/>
        <a:lstStyle/>
        <a:p>
          <a:endParaRPr lang="pt-BR"/>
        </a:p>
      </dgm:t>
    </dgm:pt>
    <dgm:pt modelId="{41BFBF65-7E3E-42EF-91BD-AA8C42A20606}" type="sibTrans" cxnId="{393E514D-8141-4D87-B467-271E596C1777}">
      <dgm:prSet/>
      <dgm:spPr/>
      <dgm:t>
        <a:bodyPr/>
        <a:lstStyle/>
        <a:p>
          <a:endParaRPr lang="pt-BR"/>
        </a:p>
      </dgm:t>
    </dgm:pt>
    <dgm:pt modelId="{1ED30315-6E5B-4A4B-AFEA-A2A2AAF0E597}">
      <dgm:prSet phldrT="[Texto]"/>
      <dgm:spPr/>
      <dgm:t>
        <a:bodyPr/>
        <a:lstStyle/>
        <a:p>
          <a:r>
            <a:rPr lang="pt-BR" dirty="0" smtClean="0"/>
            <a:t>MUNICIPIOS ou COMITE GESTOR MUNICIPAL</a:t>
          </a:r>
          <a:endParaRPr lang="pt-BR" dirty="0"/>
        </a:p>
      </dgm:t>
    </dgm:pt>
    <dgm:pt modelId="{34C34B36-E582-4E11-A748-2095787AFBE3}" type="parTrans" cxnId="{E10C245A-B575-4EA8-90E3-773E81E79ECF}">
      <dgm:prSet/>
      <dgm:spPr/>
      <dgm:t>
        <a:bodyPr/>
        <a:lstStyle/>
        <a:p>
          <a:endParaRPr lang="pt-BR"/>
        </a:p>
      </dgm:t>
    </dgm:pt>
    <dgm:pt modelId="{79738C1A-E8D1-4000-A622-6DF7C7D6C4F3}" type="sibTrans" cxnId="{E10C245A-B575-4EA8-90E3-773E81E79ECF}">
      <dgm:prSet/>
      <dgm:spPr/>
      <dgm:t>
        <a:bodyPr/>
        <a:lstStyle/>
        <a:p>
          <a:endParaRPr lang="pt-BR"/>
        </a:p>
      </dgm:t>
    </dgm:pt>
    <dgm:pt modelId="{80A0763C-26D9-4BE5-9AD5-87A130255285}" type="pres">
      <dgm:prSet presAssocID="{EF28CAEB-F85A-4F51-BAA6-419D728B5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3AC9D2D-AE08-4861-8FD2-ACDDFF2EDC65}" type="pres">
      <dgm:prSet presAssocID="{2228983F-08FA-413B-AA79-98C60504A5C9}" presName="hierRoot1" presStyleCnt="0"/>
      <dgm:spPr/>
    </dgm:pt>
    <dgm:pt modelId="{D6B92745-3A2D-414A-8AE8-C5843C28211D}" type="pres">
      <dgm:prSet presAssocID="{2228983F-08FA-413B-AA79-98C60504A5C9}" presName="composite" presStyleCnt="0"/>
      <dgm:spPr/>
    </dgm:pt>
    <dgm:pt modelId="{877E3270-47CB-4B19-8A0D-E9927218C218}" type="pres">
      <dgm:prSet presAssocID="{2228983F-08FA-413B-AA79-98C60504A5C9}" presName="image" presStyleLbl="node0" presStyleIdx="0" presStyleCnt="1" custLinFactNeighborX="201" custLinFactNeighborY="-586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pt-BR"/>
        </a:p>
      </dgm:t>
    </dgm:pt>
    <dgm:pt modelId="{2934C6DE-1F2F-483F-BE70-4A901A4F7191}" type="pres">
      <dgm:prSet presAssocID="{2228983F-08FA-413B-AA79-98C60504A5C9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21FB20-2402-4939-A31A-B9DC5A214BCF}" type="pres">
      <dgm:prSet presAssocID="{2228983F-08FA-413B-AA79-98C60504A5C9}" presName="hierChild2" presStyleCnt="0"/>
      <dgm:spPr/>
    </dgm:pt>
    <dgm:pt modelId="{1CADC8DC-C467-4014-80ED-E4A55C95E1BA}" type="pres">
      <dgm:prSet presAssocID="{5F3CE807-50F1-43B4-BA92-6CC732C9C45C}" presName="Name10" presStyleLbl="parChTrans1D2" presStyleIdx="0" presStyleCnt="1"/>
      <dgm:spPr/>
      <dgm:t>
        <a:bodyPr/>
        <a:lstStyle/>
        <a:p>
          <a:endParaRPr lang="pt-BR"/>
        </a:p>
      </dgm:t>
    </dgm:pt>
    <dgm:pt modelId="{9AD0767E-52C6-4F96-9E9F-09A984D7148A}" type="pres">
      <dgm:prSet presAssocID="{D1E19490-9B68-42A8-8D67-31ECCC2A4AF9}" presName="hierRoot2" presStyleCnt="0"/>
      <dgm:spPr/>
    </dgm:pt>
    <dgm:pt modelId="{DF651483-91B5-4F27-9738-1A199A6A9453}" type="pres">
      <dgm:prSet presAssocID="{D1E19490-9B68-42A8-8D67-31ECCC2A4AF9}" presName="composite2" presStyleCnt="0"/>
      <dgm:spPr/>
    </dgm:pt>
    <dgm:pt modelId="{2B5A2A15-85A8-4562-9E62-A3248594A224}" type="pres">
      <dgm:prSet presAssocID="{D1E19490-9B68-42A8-8D67-31ECCC2A4AF9}" presName="image2" presStyleLbl="node2" presStyleIdx="0" presStyleCnt="1"/>
      <dgm:spPr>
        <a:solidFill>
          <a:srgbClr val="FFFF00"/>
        </a:solidFill>
      </dgm:spPr>
      <dgm:t>
        <a:bodyPr/>
        <a:lstStyle/>
        <a:p>
          <a:endParaRPr lang="pt-BR"/>
        </a:p>
      </dgm:t>
    </dgm:pt>
    <dgm:pt modelId="{EC1184A5-585D-4E21-B579-868383BC7979}" type="pres">
      <dgm:prSet presAssocID="{D1E19490-9B68-42A8-8D67-31ECCC2A4AF9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986D8D-C02D-41A5-AE69-B6226C3B6E08}" type="pres">
      <dgm:prSet presAssocID="{D1E19490-9B68-42A8-8D67-31ECCC2A4AF9}" presName="hierChild3" presStyleCnt="0"/>
      <dgm:spPr/>
    </dgm:pt>
    <dgm:pt modelId="{DBCA249B-321F-4BAE-8881-50967BF5B068}" type="pres">
      <dgm:prSet presAssocID="{34C34B36-E582-4E11-A748-2095787AFBE3}" presName="Name17" presStyleLbl="parChTrans1D3" presStyleIdx="0" presStyleCnt="1"/>
      <dgm:spPr/>
      <dgm:t>
        <a:bodyPr/>
        <a:lstStyle/>
        <a:p>
          <a:endParaRPr lang="pt-BR"/>
        </a:p>
      </dgm:t>
    </dgm:pt>
    <dgm:pt modelId="{8B984EFE-2836-49BD-876E-6FFCE4E10CD3}" type="pres">
      <dgm:prSet presAssocID="{1ED30315-6E5B-4A4B-AFEA-A2A2AAF0E597}" presName="hierRoot3" presStyleCnt="0"/>
      <dgm:spPr/>
    </dgm:pt>
    <dgm:pt modelId="{89274511-6BEA-4B27-A36D-2B8651D428BB}" type="pres">
      <dgm:prSet presAssocID="{1ED30315-6E5B-4A4B-AFEA-A2A2AAF0E597}" presName="composite3" presStyleCnt="0"/>
      <dgm:spPr/>
    </dgm:pt>
    <dgm:pt modelId="{B2B81BDD-B2A1-4B1A-B8A6-A332AB70C27A}" type="pres">
      <dgm:prSet presAssocID="{1ED30315-6E5B-4A4B-AFEA-A2A2AAF0E597}" presName="image3" presStyleLbl="node3" presStyleIdx="0" presStyleCnt="1"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B7002CB9-829E-4F68-A21F-AB4D9BAFA8C6}" type="pres">
      <dgm:prSet presAssocID="{1ED30315-6E5B-4A4B-AFEA-A2A2AAF0E597}" presName="text3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329D282-D70D-4BE1-B8C1-8D2F675B4A7B}" type="pres">
      <dgm:prSet presAssocID="{1ED30315-6E5B-4A4B-AFEA-A2A2AAF0E597}" presName="hierChild4" presStyleCnt="0"/>
      <dgm:spPr/>
    </dgm:pt>
  </dgm:ptLst>
  <dgm:cxnLst>
    <dgm:cxn modelId="{6D47BD81-39E3-4AF4-BDEF-4DC870B3B59F}" type="presOf" srcId="{D1E19490-9B68-42A8-8D67-31ECCC2A4AF9}" destId="{EC1184A5-585D-4E21-B579-868383BC7979}" srcOrd="0" destOrd="0" presId="urn:microsoft.com/office/officeart/2009/layout/CirclePictureHierarchy"/>
    <dgm:cxn modelId="{393E514D-8141-4D87-B467-271E596C1777}" srcId="{2228983F-08FA-413B-AA79-98C60504A5C9}" destId="{D1E19490-9B68-42A8-8D67-31ECCC2A4AF9}" srcOrd="0" destOrd="0" parTransId="{5F3CE807-50F1-43B4-BA92-6CC732C9C45C}" sibTransId="{41BFBF65-7E3E-42EF-91BD-AA8C42A20606}"/>
    <dgm:cxn modelId="{507D91F2-6159-4381-915B-7FDBB273CD46}" type="presOf" srcId="{1ED30315-6E5B-4A4B-AFEA-A2A2AAF0E597}" destId="{B7002CB9-829E-4F68-A21F-AB4D9BAFA8C6}" srcOrd="0" destOrd="0" presId="urn:microsoft.com/office/officeart/2009/layout/CirclePictureHierarchy"/>
    <dgm:cxn modelId="{D078D453-EAE1-49D4-8C35-749F9F105E47}" type="presOf" srcId="{5F3CE807-50F1-43B4-BA92-6CC732C9C45C}" destId="{1CADC8DC-C467-4014-80ED-E4A55C95E1BA}" srcOrd="0" destOrd="0" presId="urn:microsoft.com/office/officeart/2009/layout/CirclePictureHierarchy"/>
    <dgm:cxn modelId="{E10C245A-B575-4EA8-90E3-773E81E79ECF}" srcId="{D1E19490-9B68-42A8-8D67-31ECCC2A4AF9}" destId="{1ED30315-6E5B-4A4B-AFEA-A2A2AAF0E597}" srcOrd="0" destOrd="0" parTransId="{34C34B36-E582-4E11-A748-2095787AFBE3}" sibTransId="{79738C1A-E8D1-4000-A622-6DF7C7D6C4F3}"/>
    <dgm:cxn modelId="{EDC55616-26D9-4435-92C3-0C3CBFEF3EB6}" type="presOf" srcId="{EF28CAEB-F85A-4F51-BAA6-419D728B5172}" destId="{80A0763C-26D9-4BE5-9AD5-87A130255285}" srcOrd="0" destOrd="0" presId="urn:microsoft.com/office/officeart/2009/layout/CirclePictureHierarchy"/>
    <dgm:cxn modelId="{54999B42-39BB-442D-9A63-9D0712144F1B}" srcId="{EF28CAEB-F85A-4F51-BAA6-419D728B5172}" destId="{2228983F-08FA-413B-AA79-98C60504A5C9}" srcOrd="0" destOrd="0" parTransId="{44D6812C-3B03-4AC3-8D26-2258AD44D8C8}" sibTransId="{48DCC05E-655C-4C45-B8D8-56C546E0AFE0}"/>
    <dgm:cxn modelId="{DB01BCDE-C6F9-4F2A-BC5A-4DEDE5538EF5}" type="presOf" srcId="{2228983F-08FA-413B-AA79-98C60504A5C9}" destId="{2934C6DE-1F2F-483F-BE70-4A901A4F7191}" srcOrd="0" destOrd="0" presId="urn:microsoft.com/office/officeart/2009/layout/CirclePictureHierarchy"/>
    <dgm:cxn modelId="{D9FB9BDC-50FA-40CF-B655-078728AA15A9}" type="presOf" srcId="{34C34B36-E582-4E11-A748-2095787AFBE3}" destId="{DBCA249B-321F-4BAE-8881-50967BF5B068}" srcOrd="0" destOrd="0" presId="urn:microsoft.com/office/officeart/2009/layout/CirclePictureHierarchy"/>
    <dgm:cxn modelId="{86917DF1-0355-469B-AA53-3435DA041BD2}" type="presParOf" srcId="{80A0763C-26D9-4BE5-9AD5-87A130255285}" destId="{C3AC9D2D-AE08-4861-8FD2-ACDDFF2EDC65}" srcOrd="0" destOrd="0" presId="urn:microsoft.com/office/officeart/2009/layout/CirclePictureHierarchy"/>
    <dgm:cxn modelId="{0585AAEC-891C-433A-AEED-5FF11670DD8C}" type="presParOf" srcId="{C3AC9D2D-AE08-4861-8FD2-ACDDFF2EDC65}" destId="{D6B92745-3A2D-414A-8AE8-C5843C28211D}" srcOrd="0" destOrd="0" presId="urn:microsoft.com/office/officeart/2009/layout/CirclePictureHierarchy"/>
    <dgm:cxn modelId="{D8224FF2-C43D-4B79-82D6-631F9276E08E}" type="presParOf" srcId="{D6B92745-3A2D-414A-8AE8-C5843C28211D}" destId="{877E3270-47CB-4B19-8A0D-E9927218C218}" srcOrd="0" destOrd="0" presId="urn:microsoft.com/office/officeart/2009/layout/CirclePictureHierarchy"/>
    <dgm:cxn modelId="{38A13CCE-FDB2-491D-A2CE-7CE9797CB95E}" type="presParOf" srcId="{D6B92745-3A2D-414A-8AE8-C5843C28211D}" destId="{2934C6DE-1F2F-483F-BE70-4A901A4F7191}" srcOrd="1" destOrd="0" presId="urn:microsoft.com/office/officeart/2009/layout/CirclePictureHierarchy"/>
    <dgm:cxn modelId="{4C46BDE3-71B9-4DB7-B5CA-585DE49217FE}" type="presParOf" srcId="{C3AC9D2D-AE08-4861-8FD2-ACDDFF2EDC65}" destId="{EA21FB20-2402-4939-A31A-B9DC5A214BCF}" srcOrd="1" destOrd="0" presId="urn:microsoft.com/office/officeart/2009/layout/CirclePictureHierarchy"/>
    <dgm:cxn modelId="{700B89B6-B83E-4A5B-8633-86B926F40BFB}" type="presParOf" srcId="{EA21FB20-2402-4939-A31A-B9DC5A214BCF}" destId="{1CADC8DC-C467-4014-80ED-E4A55C95E1BA}" srcOrd="0" destOrd="0" presId="urn:microsoft.com/office/officeart/2009/layout/CirclePictureHierarchy"/>
    <dgm:cxn modelId="{70CCA842-BEF6-4A3C-9AEC-F7F3612ABF54}" type="presParOf" srcId="{EA21FB20-2402-4939-A31A-B9DC5A214BCF}" destId="{9AD0767E-52C6-4F96-9E9F-09A984D7148A}" srcOrd="1" destOrd="0" presId="urn:microsoft.com/office/officeart/2009/layout/CirclePictureHierarchy"/>
    <dgm:cxn modelId="{A8C2D9BF-0844-48D4-B719-10EC49A6B0AE}" type="presParOf" srcId="{9AD0767E-52C6-4F96-9E9F-09A984D7148A}" destId="{DF651483-91B5-4F27-9738-1A199A6A9453}" srcOrd="0" destOrd="0" presId="urn:microsoft.com/office/officeart/2009/layout/CirclePictureHierarchy"/>
    <dgm:cxn modelId="{6995858C-864F-4015-A469-658180C915BF}" type="presParOf" srcId="{DF651483-91B5-4F27-9738-1A199A6A9453}" destId="{2B5A2A15-85A8-4562-9E62-A3248594A224}" srcOrd="0" destOrd="0" presId="urn:microsoft.com/office/officeart/2009/layout/CirclePictureHierarchy"/>
    <dgm:cxn modelId="{AEC54887-5595-42E6-8643-F057D8A1D479}" type="presParOf" srcId="{DF651483-91B5-4F27-9738-1A199A6A9453}" destId="{EC1184A5-585D-4E21-B579-868383BC7979}" srcOrd="1" destOrd="0" presId="urn:microsoft.com/office/officeart/2009/layout/CirclePictureHierarchy"/>
    <dgm:cxn modelId="{A2586D99-62CA-4BE4-A48D-94539D32376F}" type="presParOf" srcId="{9AD0767E-52C6-4F96-9E9F-09A984D7148A}" destId="{42986D8D-C02D-41A5-AE69-B6226C3B6E08}" srcOrd="1" destOrd="0" presId="urn:microsoft.com/office/officeart/2009/layout/CirclePictureHierarchy"/>
    <dgm:cxn modelId="{78C8047E-8006-4A51-9367-4BD0EB982040}" type="presParOf" srcId="{42986D8D-C02D-41A5-AE69-B6226C3B6E08}" destId="{DBCA249B-321F-4BAE-8881-50967BF5B068}" srcOrd="0" destOrd="0" presId="urn:microsoft.com/office/officeart/2009/layout/CirclePictureHierarchy"/>
    <dgm:cxn modelId="{A714C26F-45C5-47C2-9870-A83DBCC46DBD}" type="presParOf" srcId="{42986D8D-C02D-41A5-AE69-B6226C3B6E08}" destId="{8B984EFE-2836-49BD-876E-6FFCE4E10CD3}" srcOrd="1" destOrd="0" presId="urn:microsoft.com/office/officeart/2009/layout/CirclePictureHierarchy"/>
    <dgm:cxn modelId="{461D2401-82AF-44DF-AC93-D2262C54E0D0}" type="presParOf" srcId="{8B984EFE-2836-49BD-876E-6FFCE4E10CD3}" destId="{89274511-6BEA-4B27-A36D-2B8651D428BB}" srcOrd="0" destOrd="0" presId="urn:microsoft.com/office/officeart/2009/layout/CirclePictureHierarchy"/>
    <dgm:cxn modelId="{00A03F87-7DC9-4DCB-BF74-0658298DC512}" type="presParOf" srcId="{89274511-6BEA-4B27-A36D-2B8651D428BB}" destId="{B2B81BDD-B2A1-4B1A-B8A6-A332AB70C27A}" srcOrd="0" destOrd="0" presId="urn:microsoft.com/office/officeart/2009/layout/CirclePictureHierarchy"/>
    <dgm:cxn modelId="{057316BF-E7B8-4D36-9209-59A92C978DD5}" type="presParOf" srcId="{89274511-6BEA-4B27-A36D-2B8651D428BB}" destId="{B7002CB9-829E-4F68-A21F-AB4D9BAFA8C6}" srcOrd="1" destOrd="0" presId="urn:microsoft.com/office/officeart/2009/layout/CirclePictureHierarchy"/>
    <dgm:cxn modelId="{939FFCAA-7611-4362-928C-55EDE43F297C}" type="presParOf" srcId="{8B984EFE-2836-49BD-876E-6FFCE4E10CD3}" destId="{E329D282-D70D-4BE1-B8C1-8D2F675B4A7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FE899-D230-4911-858F-42B99E2C7138}">
      <dsp:nvSpPr>
        <dsp:cNvPr id="0" name=""/>
        <dsp:cNvSpPr/>
      </dsp:nvSpPr>
      <dsp:spPr>
        <a:xfrm>
          <a:off x="5143903" y="2298727"/>
          <a:ext cx="1046799" cy="222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76"/>
              </a:lnTo>
              <a:lnTo>
                <a:pt x="1046799" y="112276"/>
              </a:lnTo>
              <a:lnTo>
                <a:pt x="1046799" y="2227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3F9DA-097B-4111-BBAD-3D2AD76AE586}">
      <dsp:nvSpPr>
        <dsp:cNvPr id="0" name=""/>
        <dsp:cNvSpPr/>
      </dsp:nvSpPr>
      <dsp:spPr>
        <a:xfrm>
          <a:off x="4171429" y="2298727"/>
          <a:ext cx="972474" cy="222785"/>
        </a:xfrm>
        <a:custGeom>
          <a:avLst/>
          <a:gdLst/>
          <a:ahLst/>
          <a:cxnLst/>
          <a:rect l="0" t="0" r="0" b="0"/>
          <a:pathLst>
            <a:path>
              <a:moveTo>
                <a:pt x="972474" y="0"/>
              </a:moveTo>
              <a:lnTo>
                <a:pt x="972474" y="112276"/>
              </a:lnTo>
              <a:lnTo>
                <a:pt x="0" y="112276"/>
              </a:lnTo>
              <a:lnTo>
                <a:pt x="0" y="2227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9358-6F69-4ECC-AE14-07FA8BE86971}">
      <dsp:nvSpPr>
        <dsp:cNvPr id="0" name=""/>
        <dsp:cNvSpPr/>
      </dsp:nvSpPr>
      <dsp:spPr>
        <a:xfrm>
          <a:off x="3251687" y="953897"/>
          <a:ext cx="1892216" cy="637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067"/>
              </a:lnTo>
              <a:lnTo>
                <a:pt x="1892216" y="527067"/>
              </a:lnTo>
              <a:lnTo>
                <a:pt x="1892216" y="6375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FA0D9-728F-46A8-8342-BD70C6B696FB}">
      <dsp:nvSpPr>
        <dsp:cNvPr id="0" name=""/>
        <dsp:cNvSpPr/>
      </dsp:nvSpPr>
      <dsp:spPr>
        <a:xfrm>
          <a:off x="1328330" y="2298727"/>
          <a:ext cx="972474" cy="222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76"/>
              </a:lnTo>
              <a:lnTo>
                <a:pt x="972474" y="112276"/>
              </a:lnTo>
              <a:lnTo>
                <a:pt x="972474" y="2227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A249B-321F-4BAE-8881-50967BF5B068}">
      <dsp:nvSpPr>
        <dsp:cNvPr id="0" name=""/>
        <dsp:cNvSpPr/>
      </dsp:nvSpPr>
      <dsp:spPr>
        <a:xfrm>
          <a:off x="355855" y="2298727"/>
          <a:ext cx="972474" cy="222785"/>
        </a:xfrm>
        <a:custGeom>
          <a:avLst/>
          <a:gdLst/>
          <a:ahLst/>
          <a:cxnLst/>
          <a:rect l="0" t="0" r="0" b="0"/>
          <a:pathLst>
            <a:path>
              <a:moveTo>
                <a:pt x="972474" y="0"/>
              </a:moveTo>
              <a:lnTo>
                <a:pt x="972474" y="112276"/>
              </a:lnTo>
              <a:lnTo>
                <a:pt x="0" y="112276"/>
              </a:lnTo>
              <a:lnTo>
                <a:pt x="0" y="2227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DC8DC-C467-4014-80ED-E4A55C95E1BA}">
      <dsp:nvSpPr>
        <dsp:cNvPr id="0" name=""/>
        <dsp:cNvSpPr/>
      </dsp:nvSpPr>
      <dsp:spPr>
        <a:xfrm>
          <a:off x="1328330" y="953897"/>
          <a:ext cx="1923356" cy="637575"/>
        </a:xfrm>
        <a:custGeom>
          <a:avLst/>
          <a:gdLst/>
          <a:ahLst/>
          <a:cxnLst/>
          <a:rect l="0" t="0" r="0" b="0"/>
          <a:pathLst>
            <a:path>
              <a:moveTo>
                <a:pt x="1923356" y="0"/>
              </a:moveTo>
              <a:lnTo>
                <a:pt x="1923356" y="527067"/>
              </a:lnTo>
              <a:lnTo>
                <a:pt x="0" y="527067"/>
              </a:lnTo>
              <a:lnTo>
                <a:pt x="0" y="6375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E3270-47CB-4B19-8A0D-E9927218C218}">
      <dsp:nvSpPr>
        <dsp:cNvPr id="0" name=""/>
        <dsp:cNvSpPr/>
      </dsp:nvSpPr>
      <dsp:spPr>
        <a:xfrm>
          <a:off x="2898060" y="246643"/>
          <a:ext cx="707254" cy="7072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4C6DE-1F2F-483F-BE70-4A901A4F7191}">
      <dsp:nvSpPr>
        <dsp:cNvPr id="0" name=""/>
        <dsp:cNvSpPr/>
      </dsp:nvSpPr>
      <dsp:spPr>
        <a:xfrm>
          <a:off x="3619639" y="288031"/>
          <a:ext cx="1060881" cy="7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FOPEME</a:t>
          </a:r>
        </a:p>
      </dsp:txBody>
      <dsp:txXfrm>
        <a:off x="3619639" y="288031"/>
        <a:ext cx="1060881" cy="707254"/>
      </dsp:txXfrm>
    </dsp:sp>
    <dsp:sp modelId="{2B5A2A15-85A8-4562-9E62-A3248594A224}">
      <dsp:nvSpPr>
        <dsp:cNvPr id="0" name=""/>
        <dsp:cNvSpPr/>
      </dsp:nvSpPr>
      <dsp:spPr>
        <a:xfrm>
          <a:off x="974703" y="1591472"/>
          <a:ext cx="707254" cy="70725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184A5-585D-4E21-B579-868383BC7979}">
      <dsp:nvSpPr>
        <dsp:cNvPr id="0" name=""/>
        <dsp:cNvSpPr/>
      </dsp:nvSpPr>
      <dsp:spPr>
        <a:xfrm>
          <a:off x="1681957" y="1589704"/>
          <a:ext cx="1060881" cy="7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COMITÊ TERRITORIAL</a:t>
          </a:r>
        </a:p>
      </dsp:txBody>
      <dsp:txXfrm>
        <a:off x="1681957" y="1589704"/>
        <a:ext cx="1060881" cy="707254"/>
      </dsp:txXfrm>
    </dsp:sp>
    <dsp:sp modelId="{B2B81BDD-B2A1-4B1A-B8A6-A332AB70C27A}">
      <dsp:nvSpPr>
        <dsp:cNvPr id="0" name=""/>
        <dsp:cNvSpPr/>
      </dsp:nvSpPr>
      <dsp:spPr>
        <a:xfrm>
          <a:off x="2228" y="2521512"/>
          <a:ext cx="707254" cy="70725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02CB9-829E-4F68-A21F-AB4D9BAFA8C6}">
      <dsp:nvSpPr>
        <dsp:cNvPr id="0" name=""/>
        <dsp:cNvSpPr/>
      </dsp:nvSpPr>
      <dsp:spPr>
        <a:xfrm>
          <a:off x="709483" y="2519744"/>
          <a:ext cx="1060881" cy="7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COMITÊ  GESTOR MUNICIPAL</a:t>
          </a:r>
        </a:p>
      </dsp:txBody>
      <dsp:txXfrm>
        <a:off x="709483" y="2519744"/>
        <a:ext cx="1060881" cy="707254"/>
      </dsp:txXfrm>
    </dsp:sp>
    <dsp:sp modelId="{93FFAF1B-2FB2-4E90-994B-8F1FED8C0294}">
      <dsp:nvSpPr>
        <dsp:cNvPr id="0" name=""/>
        <dsp:cNvSpPr/>
      </dsp:nvSpPr>
      <dsp:spPr>
        <a:xfrm>
          <a:off x="1947178" y="2521512"/>
          <a:ext cx="707254" cy="70725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DE0BA-379E-426E-AA93-75F84353DBF1}">
      <dsp:nvSpPr>
        <dsp:cNvPr id="0" name=""/>
        <dsp:cNvSpPr/>
      </dsp:nvSpPr>
      <dsp:spPr>
        <a:xfrm>
          <a:off x="2654432" y="2519744"/>
          <a:ext cx="1060881" cy="7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MUNICÍPIO</a:t>
          </a:r>
        </a:p>
      </dsp:txBody>
      <dsp:txXfrm>
        <a:off x="2654432" y="2519744"/>
        <a:ext cx="1060881" cy="707254"/>
      </dsp:txXfrm>
    </dsp:sp>
    <dsp:sp modelId="{27F50C29-7694-47BF-AFC4-038E9A9FB60F}">
      <dsp:nvSpPr>
        <dsp:cNvPr id="0" name=""/>
        <dsp:cNvSpPr/>
      </dsp:nvSpPr>
      <dsp:spPr>
        <a:xfrm>
          <a:off x="4790276" y="1591472"/>
          <a:ext cx="707254" cy="70725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07F98-4F4F-49E3-A2FF-C8E75FEDD6F0}">
      <dsp:nvSpPr>
        <dsp:cNvPr id="0" name=""/>
        <dsp:cNvSpPr/>
      </dsp:nvSpPr>
      <dsp:spPr>
        <a:xfrm>
          <a:off x="5646181" y="1636157"/>
          <a:ext cx="1060881" cy="7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COMITÊ TERRITORIAL</a:t>
          </a:r>
        </a:p>
      </dsp:txBody>
      <dsp:txXfrm>
        <a:off x="5646181" y="1636157"/>
        <a:ext cx="1060881" cy="707254"/>
      </dsp:txXfrm>
    </dsp:sp>
    <dsp:sp modelId="{218F72CC-67A4-48A1-A657-503BFD3D4508}">
      <dsp:nvSpPr>
        <dsp:cNvPr id="0" name=""/>
        <dsp:cNvSpPr/>
      </dsp:nvSpPr>
      <dsp:spPr>
        <a:xfrm>
          <a:off x="3817801" y="2521512"/>
          <a:ext cx="707254" cy="70725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1E542-4892-4FAA-9602-065F6190EB2D}">
      <dsp:nvSpPr>
        <dsp:cNvPr id="0" name=""/>
        <dsp:cNvSpPr/>
      </dsp:nvSpPr>
      <dsp:spPr>
        <a:xfrm>
          <a:off x="4599381" y="2519744"/>
          <a:ext cx="1060881" cy="7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COMITÊ  GESTOR MUNICIPAL</a:t>
          </a:r>
        </a:p>
      </dsp:txBody>
      <dsp:txXfrm>
        <a:off x="4599381" y="2519744"/>
        <a:ext cx="1060881" cy="707254"/>
      </dsp:txXfrm>
    </dsp:sp>
    <dsp:sp modelId="{A656E9AA-81F0-41D8-8C15-C7FE44AD322C}">
      <dsp:nvSpPr>
        <dsp:cNvPr id="0" name=""/>
        <dsp:cNvSpPr/>
      </dsp:nvSpPr>
      <dsp:spPr>
        <a:xfrm>
          <a:off x="5837076" y="2521512"/>
          <a:ext cx="707254" cy="70725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69625-E628-41C1-B52F-C7F74707F3E0}">
      <dsp:nvSpPr>
        <dsp:cNvPr id="0" name=""/>
        <dsp:cNvSpPr/>
      </dsp:nvSpPr>
      <dsp:spPr>
        <a:xfrm>
          <a:off x="6544330" y="2519744"/>
          <a:ext cx="1060881" cy="7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MUNICÍPIO</a:t>
          </a:r>
        </a:p>
      </dsp:txBody>
      <dsp:txXfrm>
        <a:off x="6544330" y="2519744"/>
        <a:ext cx="1060881" cy="707254"/>
      </dsp:txXfrm>
    </dsp:sp>
    <dsp:sp modelId="{41263DC3-3CA7-4D1B-9A8F-565502AB92A5}">
      <dsp:nvSpPr>
        <dsp:cNvPr id="0" name=""/>
        <dsp:cNvSpPr/>
      </dsp:nvSpPr>
      <dsp:spPr>
        <a:xfrm>
          <a:off x="977893" y="434171"/>
          <a:ext cx="707254" cy="7072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6C4AE-E65E-48D7-B8E6-EB4AE32F3EAA}">
      <dsp:nvSpPr>
        <dsp:cNvPr id="0" name=""/>
        <dsp:cNvSpPr/>
      </dsp:nvSpPr>
      <dsp:spPr>
        <a:xfrm>
          <a:off x="1699564" y="434171"/>
          <a:ext cx="1060881" cy="7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AGÊNCIA, ORGANIZAÇÃO TERRITORIAL</a:t>
          </a:r>
        </a:p>
      </dsp:txBody>
      <dsp:txXfrm>
        <a:off x="1699564" y="434171"/>
        <a:ext cx="1060881" cy="7072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CA249B-321F-4BAE-8881-50967BF5B068}">
      <dsp:nvSpPr>
        <dsp:cNvPr id="0" name=""/>
        <dsp:cNvSpPr/>
      </dsp:nvSpPr>
      <dsp:spPr>
        <a:xfrm>
          <a:off x="702122" y="2623183"/>
          <a:ext cx="91440" cy="351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DC8DC-C467-4014-80ED-E4A55C95E1BA}">
      <dsp:nvSpPr>
        <dsp:cNvPr id="0" name=""/>
        <dsp:cNvSpPr/>
      </dsp:nvSpPr>
      <dsp:spPr>
        <a:xfrm>
          <a:off x="702122" y="1115111"/>
          <a:ext cx="91440" cy="392960"/>
        </a:xfrm>
        <a:custGeom>
          <a:avLst/>
          <a:gdLst/>
          <a:ahLst/>
          <a:cxnLst/>
          <a:rect l="0" t="0" r="0" b="0"/>
          <a:pathLst>
            <a:path>
              <a:moveTo>
                <a:pt x="47961" y="0"/>
              </a:moveTo>
              <a:lnTo>
                <a:pt x="47961" y="218724"/>
              </a:lnTo>
              <a:lnTo>
                <a:pt x="45720" y="218724"/>
              </a:lnTo>
              <a:lnTo>
                <a:pt x="45720" y="3929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E3270-47CB-4B19-8A0D-E9927218C218}">
      <dsp:nvSpPr>
        <dsp:cNvPr id="0" name=""/>
        <dsp:cNvSpPr/>
      </dsp:nvSpPr>
      <dsp:spPr>
        <a:xfrm>
          <a:off x="192528" y="0"/>
          <a:ext cx="1115111" cy="11151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4C6DE-1F2F-483F-BE70-4A901A4F7191}">
      <dsp:nvSpPr>
        <dsp:cNvPr id="0" name=""/>
        <dsp:cNvSpPr/>
      </dsp:nvSpPr>
      <dsp:spPr>
        <a:xfrm>
          <a:off x="1305398" y="38912"/>
          <a:ext cx="1672667" cy="111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FOPEME</a:t>
          </a:r>
        </a:p>
      </dsp:txBody>
      <dsp:txXfrm>
        <a:off x="1305398" y="38912"/>
        <a:ext cx="1672667" cy="1115111"/>
      </dsp:txXfrm>
    </dsp:sp>
    <dsp:sp modelId="{2B5A2A15-85A8-4562-9E62-A3248594A224}">
      <dsp:nvSpPr>
        <dsp:cNvPr id="0" name=""/>
        <dsp:cNvSpPr/>
      </dsp:nvSpPr>
      <dsp:spPr>
        <a:xfrm>
          <a:off x="190286" y="1508071"/>
          <a:ext cx="1115111" cy="11151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184A5-585D-4E21-B579-868383BC7979}">
      <dsp:nvSpPr>
        <dsp:cNvPr id="0" name=""/>
        <dsp:cNvSpPr/>
      </dsp:nvSpPr>
      <dsp:spPr>
        <a:xfrm>
          <a:off x="1305398" y="1505283"/>
          <a:ext cx="1672667" cy="111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COMITÊ TERRITORIAL</a:t>
          </a:r>
        </a:p>
      </dsp:txBody>
      <dsp:txXfrm>
        <a:off x="1305398" y="1505283"/>
        <a:ext cx="1672667" cy="1115111"/>
      </dsp:txXfrm>
    </dsp:sp>
    <dsp:sp modelId="{B2B81BDD-B2A1-4B1A-B8A6-A332AB70C27A}">
      <dsp:nvSpPr>
        <dsp:cNvPr id="0" name=""/>
        <dsp:cNvSpPr/>
      </dsp:nvSpPr>
      <dsp:spPr>
        <a:xfrm>
          <a:off x="190286" y="2974443"/>
          <a:ext cx="1115111" cy="111511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02CB9-829E-4F68-A21F-AB4D9BAFA8C6}">
      <dsp:nvSpPr>
        <dsp:cNvPr id="0" name=""/>
        <dsp:cNvSpPr/>
      </dsp:nvSpPr>
      <dsp:spPr>
        <a:xfrm>
          <a:off x="1305398" y="2971655"/>
          <a:ext cx="1672667" cy="111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MUNICIPIOS ou COMITE GESTOR MUNICIPAL</a:t>
          </a:r>
          <a:endParaRPr lang="pt-BR" sz="1700" kern="1200" dirty="0"/>
        </a:p>
      </dsp:txBody>
      <dsp:txXfrm>
        <a:off x="1305398" y="2971655"/>
        <a:ext cx="1672667" cy="111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7DE38-66A1-434C-B5CA-E7148977480F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91C20-AC64-4B6E-B78A-C9587035B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pme.pr.gov.br/" TargetMode="External"/><Relationship Id="rId2" Type="http://schemas.openxmlformats.org/officeDocument/2006/relationships/hyperlink" Target="mailto:mdoria@sepl.pr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portalpme.pr.gov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3500" b="1" dirty="0">
                <a:cs typeface="Arial" charset="0"/>
              </a:rPr>
              <a:t>O FÓRUM PERMANENTE DAS MICROEMPRESAS E EMPRESAS DE PEQUENO PORTE DO ESTADO DO PARANÁ - FOPEME</a:t>
            </a:r>
          </a:p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b="1" dirty="0"/>
          </a:p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b="1" dirty="0" smtClean="0"/>
          </a:p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b="1" dirty="0"/>
          </a:p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3000" b="1" dirty="0" smtClean="0"/>
              <a:t>COMITÊS TERRITORIAIS DE DESENVOLVIMENTO</a:t>
            </a:r>
          </a:p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600" dirty="0" smtClean="0"/>
              <a:t>Alinhamento para atuação</a:t>
            </a:r>
          </a:p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dirty="0"/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 smtClean="0">
              <a:cs typeface="Arial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cs typeface="Arial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 smtClean="0">
              <a:cs typeface="Arial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cs typeface="Arial" charset="0"/>
              </a:rPr>
              <a:t>Instituído pelo Decreto 2592/2008</a:t>
            </a: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cs typeface="Arial" charset="0"/>
              </a:rPr>
              <a:t>Criado pela Lei Complementar 163/2013</a:t>
            </a: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cs typeface="Arial" charset="0"/>
              </a:rPr>
              <a:t>Regimento Interno Portaria 009/2015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26820" t="24276" r="25958" b="7403"/>
          <a:stretch/>
        </p:blipFill>
        <p:spPr>
          <a:xfrm>
            <a:off x="827584" y="722420"/>
            <a:ext cx="7487905" cy="609095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1520" y="87015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PROCESSO DE CONSTITUIÇÃO DE COMITÊS TERRITORIAIS</a:t>
            </a:r>
            <a:endParaRPr lang="pt-BR" sz="2800" b="1" dirty="0"/>
          </a:p>
        </p:txBody>
      </p:sp>
      <p:sp>
        <p:nvSpPr>
          <p:cNvPr id="2" name="Retângulo 1"/>
          <p:cNvSpPr/>
          <p:nvPr/>
        </p:nvSpPr>
        <p:spPr>
          <a:xfrm>
            <a:off x="5450384" y="610235"/>
            <a:ext cx="907528" cy="2962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372200" y="610235"/>
            <a:ext cx="907528" cy="2962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47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95534"/>
            <a:ext cx="8784976" cy="441378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5900" b="1" dirty="0"/>
              <a:t>ALINHAMENTO DAS AÇÕES E INTEGRAÇÃO COM FOPEME</a:t>
            </a:r>
            <a:endParaRPr lang="pt-BR" sz="5900" b="1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sz="4500" dirty="0" smtClean="0"/>
              <a:t>Nas </a:t>
            </a:r>
            <a:r>
              <a:rPr lang="pt-BR" sz="4500" dirty="0"/>
              <a:t>reuniões ordinárias do FOPEME ter um espaço exclusivo para os comitês territoriais apresentarem suas estratégias e demandas</a:t>
            </a:r>
            <a:r>
              <a:rPr lang="pt-BR" sz="45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4500" dirty="0"/>
              <a:t>Assegurar que </a:t>
            </a:r>
            <a:r>
              <a:rPr lang="pt-BR" sz="4500" dirty="0" smtClean="0"/>
              <a:t>os </a:t>
            </a:r>
            <a:r>
              <a:rPr lang="pt-BR" sz="4500" dirty="0"/>
              <a:t>C</a:t>
            </a:r>
            <a:r>
              <a:rPr lang="pt-BR" sz="4500" dirty="0" smtClean="0"/>
              <a:t>omitês Temáticos </a:t>
            </a:r>
            <a:r>
              <a:rPr lang="pt-BR" sz="4500" dirty="0"/>
              <a:t>do FOPEME estejam alinhadas com os </a:t>
            </a:r>
            <a:r>
              <a:rPr lang="pt-BR" sz="4500" dirty="0" smtClean="0"/>
              <a:t>Comitês Temáticos </a:t>
            </a:r>
            <a:r>
              <a:rPr lang="pt-BR" sz="4500" dirty="0"/>
              <a:t>dos territórios</a:t>
            </a:r>
            <a:r>
              <a:rPr lang="pt-BR" sz="45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4500" dirty="0"/>
              <a:t>As demandas e articulações que necessitem do FOPEME devem ser estratégicas e/ou sistêmicas e que possam contar com a </a:t>
            </a:r>
            <a:r>
              <a:rPr lang="pt-BR" sz="4500" dirty="0" smtClean="0"/>
              <a:t>sua contribuição.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4500" dirty="0"/>
              <a:t>Criar com o FOPEME um plano de comunicação e relacionamento com os comitês</a:t>
            </a:r>
            <a:r>
              <a:rPr lang="pt-BR" sz="4500" dirty="0" smtClean="0"/>
              <a:t>.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4500" dirty="0"/>
              <a:t>Obs.: estruturar com FOPEME a forma de execução.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46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t="9813" r="919" b="6778"/>
          <a:stretch/>
        </p:blipFill>
        <p:spPr>
          <a:xfrm>
            <a:off x="22274" y="72008"/>
            <a:ext cx="8461988" cy="4005064"/>
          </a:xfrm>
          <a:prstGeom prst="rect">
            <a:avLst/>
          </a:prstGeom>
        </p:spPr>
      </p:pic>
      <p:pic>
        <p:nvPicPr>
          <p:cNvPr id="7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1" t="9422" r="874" b="5213"/>
          <a:stretch/>
        </p:blipFill>
        <p:spPr>
          <a:xfrm>
            <a:off x="666845" y="2708920"/>
            <a:ext cx="847715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3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5"/>
          <p:cNvSpPr>
            <a:spLocks noGrp="1"/>
          </p:cNvSpPr>
          <p:nvPr>
            <p:ph idx="1"/>
          </p:nvPr>
        </p:nvSpPr>
        <p:spPr>
          <a:xfrm>
            <a:off x="556197" y="1916832"/>
            <a:ext cx="8048251" cy="4571097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endParaRPr lang="pt-BR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OBRIGADO!</a:t>
            </a:r>
          </a:p>
          <a:p>
            <a:pPr algn="ctr" eaLnBrk="1" hangingPunct="1">
              <a:buFont typeface="Wingdings" pitchFamily="2" charset="2"/>
              <a:buNone/>
            </a:pPr>
            <a:endParaRPr lang="pt-BR" sz="27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sz="2700" b="1" dirty="0">
                <a:latin typeface="Times New Roman" pitchFamily="18" charset="0"/>
                <a:cs typeface="Times New Roman" pitchFamily="18" charset="0"/>
              </a:rPr>
              <a:t>Mario Doria</a:t>
            </a:r>
            <a:endParaRPr lang="pt-BR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mdoria@sepl.pr.gov.br</a:t>
            </a:r>
            <a:endParaRPr lang="pt-B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www.forumpme.pr.gov.br</a:t>
            </a:r>
            <a:endParaRPr lang="pt-B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www.portalpme.pr.gov.br</a:t>
            </a:r>
            <a:endParaRPr lang="pt-B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pt-BR" dirty="0" smtClean="0"/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41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/>
          <a:srcRect l="41284" t="23530" r="11071" b="17279"/>
          <a:stretch/>
        </p:blipFill>
        <p:spPr>
          <a:xfrm>
            <a:off x="755576" y="1498775"/>
            <a:ext cx="7672681" cy="535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16" y="116632"/>
            <a:ext cx="9145116" cy="664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3140968"/>
            <a:ext cx="809128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Comitês Territoriais de Desenvolvimento do Ambiente para os Pequenos Negócios</a:t>
            </a:r>
            <a:endParaRPr lang="pt-BR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45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420888"/>
            <a:ext cx="8646695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u="sng" dirty="0" smtClean="0"/>
              <a:t>Objetivo</a:t>
            </a:r>
            <a:r>
              <a:rPr lang="pt-BR" sz="2400" dirty="0"/>
              <a:t>: </a:t>
            </a:r>
            <a:r>
              <a:rPr lang="pt-BR" sz="2400" dirty="0" smtClean="0"/>
              <a:t>Implantação dos temas que </a:t>
            </a:r>
            <a:r>
              <a:rPr lang="pt-BR" sz="2400" dirty="0"/>
              <a:t>contribuam para a </a:t>
            </a:r>
            <a:r>
              <a:rPr lang="pt-BR" sz="2400" dirty="0" smtClean="0"/>
              <a:t>melhoria </a:t>
            </a:r>
            <a:r>
              <a:rPr lang="pt-BR" sz="2400" dirty="0"/>
              <a:t>do ambiente de negócios das micro e pequenas empresas.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b="1" u="sng" dirty="0"/>
              <a:t>Função do </a:t>
            </a:r>
            <a:r>
              <a:rPr lang="pt-BR" sz="2400" b="1" u="sng" dirty="0" smtClean="0"/>
              <a:t>Comitê </a:t>
            </a:r>
            <a:r>
              <a:rPr lang="pt-BR" sz="2400" b="1" u="sng" dirty="0"/>
              <a:t>T</a:t>
            </a:r>
            <a:r>
              <a:rPr lang="pt-BR" sz="2400" b="1" u="sng" dirty="0" smtClean="0"/>
              <a:t>erritorial</a:t>
            </a:r>
            <a:r>
              <a:rPr lang="pt-BR" sz="2400" dirty="0"/>
              <a:t>: </a:t>
            </a:r>
            <a:r>
              <a:rPr lang="pt-BR" sz="2400" dirty="0" smtClean="0"/>
              <a:t>criar </a:t>
            </a:r>
            <a:r>
              <a:rPr lang="pt-BR" sz="2400" smtClean="0"/>
              <a:t>políticas públicas, </a:t>
            </a:r>
            <a:r>
              <a:rPr lang="pt-BR" sz="2400" dirty="0"/>
              <a:t>estratégias e ações que contribuam com os Comitês Gestores Municipais </a:t>
            </a:r>
            <a:r>
              <a:rPr lang="pt-BR" sz="2400" dirty="0" smtClean="0"/>
              <a:t>na implementação dos </a:t>
            </a:r>
            <a:r>
              <a:rPr lang="pt-BR" sz="2400" dirty="0"/>
              <a:t>temas de Ambiente de </a:t>
            </a:r>
            <a:r>
              <a:rPr lang="pt-BR" sz="2400" dirty="0" smtClean="0"/>
              <a:t>Negócios de </a:t>
            </a:r>
            <a:r>
              <a:rPr lang="pt-BR" sz="2400" dirty="0"/>
              <a:t>forma a obter o melhor ambiente para o surgimento, consolidação e longevidade dos pequenos </a:t>
            </a:r>
            <a:r>
              <a:rPr lang="pt-BR" sz="2400" dirty="0" smtClean="0"/>
              <a:t>negócios de seu território.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Temas do Ambiente de Negócios:</a:t>
            </a:r>
            <a:endParaRPr lang="pt-BR" dirty="0"/>
          </a:p>
          <a:p>
            <a:pPr lvl="0"/>
            <a:endParaRPr lang="pt-BR" sz="2000" dirty="0"/>
          </a:p>
          <a:p>
            <a:pPr lvl="0"/>
            <a:r>
              <a:rPr lang="pt-BR" sz="2800" dirty="0" smtClean="0"/>
              <a:t>Serviços </a:t>
            </a:r>
            <a:r>
              <a:rPr lang="pt-BR" sz="2800" dirty="0"/>
              <a:t>Financeiros</a:t>
            </a:r>
          </a:p>
          <a:p>
            <a:pPr lvl="0"/>
            <a:r>
              <a:rPr lang="pt-BR" sz="2800" dirty="0"/>
              <a:t>Compras Governamentais</a:t>
            </a:r>
          </a:p>
          <a:p>
            <a:pPr lvl="0"/>
            <a:r>
              <a:rPr lang="pt-BR" sz="2800" dirty="0"/>
              <a:t>Inovação e Tecnologia</a:t>
            </a:r>
          </a:p>
          <a:p>
            <a:pPr lvl="0"/>
            <a:r>
              <a:rPr lang="pt-BR" sz="2800" dirty="0"/>
              <a:t>Educação Empreendedora</a:t>
            </a:r>
          </a:p>
          <a:p>
            <a:pPr lvl="0"/>
            <a:r>
              <a:rPr lang="pt-BR" sz="2800" dirty="0"/>
              <a:t>Simplificação e Desburocratização</a:t>
            </a:r>
          </a:p>
          <a:p>
            <a:pPr lvl="0"/>
            <a:r>
              <a:rPr lang="pt-BR" sz="2800" dirty="0"/>
              <a:t>Associativismo</a:t>
            </a:r>
          </a:p>
          <a:p>
            <a:pPr lvl="0"/>
            <a:r>
              <a:rPr lang="pt-BR" sz="2800" dirty="0"/>
              <a:t>Acesso à justiça</a:t>
            </a:r>
          </a:p>
          <a:p>
            <a:pPr lvl="0"/>
            <a:r>
              <a:rPr lang="pt-BR" sz="2800" dirty="0"/>
              <a:t>Tributação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418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92646" y="1628800"/>
            <a:ext cx="7886700" cy="399129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t-BR" sz="2400" b="1" u="sng" dirty="0"/>
              <a:t>Objetivos específicos</a:t>
            </a:r>
            <a:r>
              <a:rPr lang="pt-BR" sz="2400" b="1" dirty="0" smtClean="0"/>
              <a:t>:</a:t>
            </a:r>
          </a:p>
          <a:p>
            <a:pPr marL="0" lvl="0" indent="0" algn="just">
              <a:buNone/>
            </a:pPr>
            <a:endParaRPr lang="pt-BR" sz="1200" dirty="0" smtClean="0"/>
          </a:p>
          <a:p>
            <a:pPr lvl="0" algn="just"/>
            <a:r>
              <a:rPr lang="pt-BR" sz="2000" dirty="0" smtClean="0"/>
              <a:t>Criar </a:t>
            </a:r>
            <a:r>
              <a:rPr lang="pt-BR" sz="2000" dirty="0"/>
              <a:t>propostas territoriais de ações estruturantes para implantação dos temas do Ambiente de Negócios, considerando as melhores práticas existentes e respeitando a realidade </a:t>
            </a:r>
            <a:r>
              <a:rPr lang="pt-BR" sz="2000" dirty="0" smtClean="0"/>
              <a:t>territorial;</a:t>
            </a:r>
          </a:p>
          <a:p>
            <a:pPr lvl="0" algn="just"/>
            <a:endParaRPr lang="pt-BR" sz="1200" dirty="0" smtClean="0"/>
          </a:p>
          <a:p>
            <a:pPr algn="just"/>
            <a:r>
              <a:rPr lang="pt-BR" sz="2000" dirty="0" smtClean="0"/>
              <a:t>Articular/negociar </a:t>
            </a:r>
            <a:r>
              <a:rPr lang="pt-BR" sz="2000" dirty="0"/>
              <a:t>parcerias territoriais, estaduais, nacionais e internacionais para execução das ações </a:t>
            </a:r>
            <a:r>
              <a:rPr lang="pt-BR" sz="2000" dirty="0" smtClean="0"/>
              <a:t>estruturantes;</a:t>
            </a:r>
          </a:p>
          <a:p>
            <a:pPr algn="just"/>
            <a:endParaRPr lang="pt-BR" sz="1200" dirty="0" smtClean="0"/>
          </a:p>
          <a:p>
            <a:pPr lvl="0" algn="just"/>
            <a:r>
              <a:rPr lang="pt-BR" sz="2000" dirty="0" smtClean="0"/>
              <a:t>Estabelecer </a:t>
            </a:r>
            <a:r>
              <a:rPr lang="pt-BR" sz="2000" dirty="0"/>
              <a:t>e alinhar a visão territorial focada no desenvolvimento das </a:t>
            </a:r>
            <a:r>
              <a:rPr lang="pt-BR" sz="2000" dirty="0" smtClean="0"/>
              <a:t>MPE;</a:t>
            </a:r>
          </a:p>
          <a:p>
            <a:pPr lvl="0" algn="just"/>
            <a:endParaRPr lang="pt-BR" sz="1200" dirty="0"/>
          </a:p>
          <a:p>
            <a:pPr lvl="0" algn="just"/>
            <a:r>
              <a:rPr lang="pt-BR" sz="2000" dirty="0"/>
              <a:t>Compartilhar boas práticas na implementação da Lei Geral e ações ligadas aos temas do Ambiente de </a:t>
            </a:r>
            <a:r>
              <a:rPr lang="pt-BR" sz="2000" dirty="0" smtClean="0"/>
              <a:t>Negócios;</a:t>
            </a:r>
          </a:p>
          <a:p>
            <a:pPr lvl="0" algn="just"/>
            <a:endParaRPr lang="pt-BR" sz="1200" dirty="0" smtClean="0"/>
          </a:p>
          <a:p>
            <a:pPr lvl="0" algn="just"/>
            <a:r>
              <a:rPr lang="pt-BR" sz="2000" dirty="0" smtClean="0"/>
              <a:t>Monitorar </a:t>
            </a:r>
            <a:r>
              <a:rPr lang="pt-BR" sz="2000" dirty="0"/>
              <a:t>e divulgar a evolução dos indicadores territoriais.</a:t>
            </a:r>
            <a:endParaRPr lang="pt-BR" sz="2400" dirty="0"/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1791" y="1492353"/>
            <a:ext cx="8521148" cy="114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Sistema Integrado Para o Desenvolvimento do Ambiente dos Pequenos Negócios no Paraná</a:t>
            </a:r>
            <a:endParaRPr lang="pt-BR" sz="3600" dirty="0"/>
          </a:p>
        </p:txBody>
      </p:sp>
      <p:graphicFrame>
        <p:nvGraphicFramePr>
          <p:cNvPr id="12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9013376"/>
              </p:ext>
            </p:extLst>
          </p:nvPr>
        </p:nvGraphicFramePr>
        <p:xfrm>
          <a:off x="899592" y="2636912"/>
          <a:ext cx="7607441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lipse 12"/>
          <p:cNvSpPr/>
          <p:nvPr/>
        </p:nvSpPr>
        <p:spPr>
          <a:xfrm>
            <a:off x="809748" y="3933056"/>
            <a:ext cx="7218636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2195736" y="3753432"/>
            <a:ext cx="14288" cy="4676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195736" y="3727430"/>
            <a:ext cx="1944216" cy="295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1791" y="1492353"/>
            <a:ext cx="8521148" cy="114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Sistema Integrado Para o Desenvolvimento do Ambiente dos Pequenos Negócios no Paraná</a:t>
            </a:r>
            <a:endParaRPr lang="pt-BR" sz="3600" dirty="0"/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8809926"/>
              </p:ext>
            </p:extLst>
          </p:nvPr>
        </p:nvGraphicFramePr>
        <p:xfrm>
          <a:off x="2771800" y="2612900"/>
          <a:ext cx="3168352" cy="412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eta em Curva para Baixo 4"/>
          <p:cNvSpPr/>
          <p:nvPr/>
        </p:nvSpPr>
        <p:spPr>
          <a:xfrm rot="5400000">
            <a:off x="5584665" y="5089737"/>
            <a:ext cx="1647078" cy="792088"/>
          </a:xfrm>
          <a:prstGeom prst="curved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em Curva para Cima 5"/>
          <p:cNvSpPr/>
          <p:nvPr/>
        </p:nvSpPr>
        <p:spPr>
          <a:xfrm rot="16200000">
            <a:off x="5563524" y="3445587"/>
            <a:ext cx="1602607" cy="7053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a direita 9"/>
          <p:cNvSpPr/>
          <p:nvPr/>
        </p:nvSpPr>
        <p:spPr>
          <a:xfrm>
            <a:off x="1907704" y="2996952"/>
            <a:ext cx="731520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370</Words>
  <Application>Microsoft Office PowerPoint</Application>
  <PresentationFormat>Apresentação na tela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Doria</dc:creator>
  <cp:lastModifiedBy>Mario Doria</cp:lastModifiedBy>
  <cp:revision>43</cp:revision>
  <dcterms:created xsi:type="dcterms:W3CDTF">2016-11-10T12:41:47Z</dcterms:created>
  <dcterms:modified xsi:type="dcterms:W3CDTF">2016-12-06T11:19:08Z</dcterms:modified>
</cp:coreProperties>
</file>