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38" r:id="rId2"/>
    <p:sldId id="343" r:id="rId3"/>
    <p:sldId id="287" r:id="rId4"/>
    <p:sldId id="348" r:id="rId5"/>
    <p:sldId id="349" r:id="rId6"/>
    <p:sldId id="350" r:id="rId7"/>
    <p:sldId id="344" r:id="rId8"/>
    <p:sldId id="345" r:id="rId9"/>
    <p:sldId id="346" r:id="rId10"/>
    <p:sldId id="347" r:id="rId11"/>
    <p:sldId id="335" r:id="rId12"/>
    <p:sldId id="273" r:id="rId13"/>
  </p:sldIdLst>
  <p:sldSz cx="12192000" cy="6858000"/>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A959F1-E931-45AD-BB84-80500A43418C}" v="10" dt="2019-05-29T12:17:07.547"/>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707" autoAdjust="0"/>
  </p:normalViewPr>
  <p:slideViewPr>
    <p:cSldViewPr>
      <p:cViewPr varScale="1">
        <p:scale>
          <a:sx n="78" d="100"/>
          <a:sy n="78" d="100"/>
        </p:scale>
        <p:origin x="773" y="7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 Doria" userId="885ab2309d2c0d20" providerId="LiveId" clId="{AB90AEC1-A8AA-4FE8-9318-49958EB30178}"/>
    <pc:docChg chg="undo custSel addSld delSld modSld">
      <pc:chgData name="Mario Doria" userId="885ab2309d2c0d20" providerId="LiveId" clId="{AB90AEC1-A8AA-4FE8-9318-49958EB30178}" dt="2019-05-29T12:20:11.218" v="324" actId="1035"/>
      <pc:docMkLst>
        <pc:docMk/>
      </pc:docMkLst>
      <pc:sldChg chg="del">
        <pc:chgData name="Mario Doria" userId="885ab2309d2c0d20" providerId="LiveId" clId="{AB90AEC1-A8AA-4FE8-9318-49958EB30178}" dt="2019-05-29T12:14:48.097" v="208" actId="2696"/>
        <pc:sldMkLst>
          <pc:docMk/>
          <pc:sldMk cId="0" sldId="258"/>
        </pc:sldMkLst>
      </pc:sldChg>
      <pc:sldChg chg="del">
        <pc:chgData name="Mario Doria" userId="885ab2309d2c0d20" providerId="LiveId" clId="{AB90AEC1-A8AA-4FE8-9318-49958EB30178}" dt="2019-05-29T12:14:48.113" v="209" actId="2696"/>
        <pc:sldMkLst>
          <pc:docMk/>
          <pc:sldMk cId="1593977128" sldId="264"/>
        </pc:sldMkLst>
      </pc:sldChg>
      <pc:sldChg chg="del">
        <pc:chgData name="Mario Doria" userId="885ab2309d2c0d20" providerId="LiveId" clId="{AB90AEC1-A8AA-4FE8-9318-49958EB30178}" dt="2019-05-29T12:14:48.166" v="212" actId="2696"/>
        <pc:sldMkLst>
          <pc:docMk/>
          <pc:sldMk cId="0" sldId="271"/>
        </pc:sldMkLst>
      </pc:sldChg>
      <pc:sldChg chg="del">
        <pc:chgData name="Mario Doria" userId="885ab2309d2c0d20" providerId="LiveId" clId="{AB90AEC1-A8AA-4FE8-9318-49958EB30178}" dt="2019-05-29T12:14:48.198" v="214" actId="2696"/>
        <pc:sldMkLst>
          <pc:docMk/>
          <pc:sldMk cId="1701054268" sldId="275"/>
        </pc:sldMkLst>
      </pc:sldChg>
      <pc:sldChg chg="del">
        <pc:chgData name="Mario Doria" userId="885ab2309d2c0d20" providerId="LiveId" clId="{AB90AEC1-A8AA-4FE8-9318-49958EB30178}" dt="2019-05-29T12:14:48.144" v="211" actId="2696"/>
        <pc:sldMkLst>
          <pc:docMk/>
          <pc:sldMk cId="2810060158" sldId="278"/>
        </pc:sldMkLst>
      </pc:sldChg>
      <pc:sldChg chg="del">
        <pc:chgData name="Mario Doria" userId="885ab2309d2c0d20" providerId="LiveId" clId="{AB90AEC1-A8AA-4FE8-9318-49958EB30178}" dt="2019-05-29T12:14:48.449" v="216" actId="2696"/>
        <pc:sldMkLst>
          <pc:docMk/>
          <pc:sldMk cId="735148420" sldId="280"/>
        </pc:sldMkLst>
      </pc:sldChg>
      <pc:sldChg chg="del">
        <pc:chgData name="Mario Doria" userId="885ab2309d2c0d20" providerId="LiveId" clId="{AB90AEC1-A8AA-4FE8-9318-49958EB30178}" dt="2019-05-29T12:14:48.418" v="215" actId="2696"/>
        <pc:sldMkLst>
          <pc:docMk/>
          <pc:sldMk cId="3279639231" sldId="282"/>
        </pc:sldMkLst>
      </pc:sldChg>
      <pc:sldChg chg="del">
        <pc:chgData name="Mario Doria" userId="885ab2309d2c0d20" providerId="LiveId" clId="{AB90AEC1-A8AA-4FE8-9318-49958EB30178}" dt="2019-05-29T12:14:48.471" v="218" actId="2696"/>
        <pc:sldMkLst>
          <pc:docMk/>
          <pc:sldMk cId="1733547589" sldId="283"/>
        </pc:sldMkLst>
      </pc:sldChg>
      <pc:sldChg chg="modSp">
        <pc:chgData name="Mario Doria" userId="885ab2309d2c0d20" providerId="LiveId" clId="{AB90AEC1-A8AA-4FE8-9318-49958EB30178}" dt="2019-05-29T12:09:56.160" v="65" actId="20577"/>
        <pc:sldMkLst>
          <pc:docMk/>
          <pc:sldMk cId="2169266092" sldId="287"/>
        </pc:sldMkLst>
        <pc:spChg chg="mod">
          <ac:chgData name="Mario Doria" userId="885ab2309d2c0d20" providerId="LiveId" clId="{AB90AEC1-A8AA-4FE8-9318-49958EB30178}" dt="2019-05-29T12:09:56.160" v="65" actId="20577"/>
          <ac:spMkLst>
            <pc:docMk/>
            <pc:sldMk cId="2169266092" sldId="287"/>
            <ac:spMk id="5" creationId="{F68CDBF4-16CA-4116-A291-67675A9EB6C0}"/>
          </ac:spMkLst>
        </pc:spChg>
      </pc:sldChg>
      <pc:sldChg chg="del">
        <pc:chgData name="Mario Doria" userId="885ab2309d2c0d20" providerId="LiveId" clId="{AB90AEC1-A8AA-4FE8-9318-49958EB30178}" dt="2019-05-29T12:14:48.487" v="220" actId="2696"/>
        <pc:sldMkLst>
          <pc:docMk/>
          <pc:sldMk cId="4260981253" sldId="325"/>
        </pc:sldMkLst>
      </pc:sldChg>
      <pc:sldChg chg="del">
        <pc:chgData name="Mario Doria" userId="885ab2309d2c0d20" providerId="LiveId" clId="{AB90AEC1-A8AA-4FE8-9318-49958EB30178}" dt="2019-05-29T12:14:48.571" v="221" actId="2696"/>
        <pc:sldMkLst>
          <pc:docMk/>
          <pc:sldMk cId="550418748" sldId="326"/>
        </pc:sldMkLst>
      </pc:sldChg>
      <pc:sldChg chg="del">
        <pc:chgData name="Mario Doria" userId="885ab2309d2c0d20" providerId="LiveId" clId="{AB90AEC1-A8AA-4FE8-9318-49958EB30178}" dt="2019-05-29T12:14:48.449" v="217" actId="2696"/>
        <pc:sldMkLst>
          <pc:docMk/>
          <pc:sldMk cId="1233638412" sldId="333"/>
        </pc:sldMkLst>
      </pc:sldChg>
      <pc:sldChg chg="del">
        <pc:chgData name="Mario Doria" userId="885ab2309d2c0d20" providerId="LiveId" clId="{AB90AEC1-A8AA-4FE8-9318-49958EB30178}" dt="2019-05-29T12:14:48.182" v="213" actId="2696"/>
        <pc:sldMkLst>
          <pc:docMk/>
          <pc:sldMk cId="769185822" sldId="334"/>
        </pc:sldMkLst>
      </pc:sldChg>
      <pc:sldChg chg="modSp">
        <pc:chgData name="Mario Doria" userId="885ab2309d2c0d20" providerId="LiveId" clId="{AB90AEC1-A8AA-4FE8-9318-49958EB30178}" dt="2019-05-29T12:20:11.218" v="324" actId="1035"/>
        <pc:sldMkLst>
          <pc:docMk/>
          <pc:sldMk cId="3853395962" sldId="335"/>
        </pc:sldMkLst>
        <pc:spChg chg="mod">
          <ac:chgData name="Mario Doria" userId="885ab2309d2c0d20" providerId="LiveId" clId="{AB90AEC1-A8AA-4FE8-9318-49958EB30178}" dt="2019-05-29T12:20:11.218" v="324" actId="1035"/>
          <ac:spMkLst>
            <pc:docMk/>
            <pc:sldMk cId="3853395962" sldId="335"/>
            <ac:spMk id="3" creationId="{00000000-0000-0000-0000-000000000000}"/>
          </ac:spMkLst>
        </pc:spChg>
        <pc:graphicFrameChg chg="mod modGraphic">
          <ac:chgData name="Mario Doria" userId="885ab2309d2c0d20" providerId="LiveId" clId="{AB90AEC1-A8AA-4FE8-9318-49958EB30178}" dt="2019-05-29T12:19:28.495" v="296" actId="1036"/>
          <ac:graphicFrameMkLst>
            <pc:docMk/>
            <pc:sldMk cId="3853395962" sldId="335"/>
            <ac:graphicFrameMk id="2" creationId="{00000000-0000-0000-0000-000000000000}"/>
          </ac:graphicFrameMkLst>
        </pc:graphicFrameChg>
      </pc:sldChg>
      <pc:sldChg chg="del">
        <pc:chgData name="Mario Doria" userId="885ab2309d2c0d20" providerId="LiveId" clId="{AB90AEC1-A8AA-4FE8-9318-49958EB30178}" dt="2019-05-29T12:14:48.471" v="219" actId="2696"/>
        <pc:sldMkLst>
          <pc:docMk/>
          <pc:sldMk cId="53005831" sldId="336"/>
        </pc:sldMkLst>
      </pc:sldChg>
      <pc:sldChg chg="del">
        <pc:chgData name="Mario Doria" userId="885ab2309d2c0d20" providerId="LiveId" clId="{AB90AEC1-A8AA-4FE8-9318-49958EB30178}" dt="2019-05-29T12:14:48.144" v="210" actId="2696"/>
        <pc:sldMkLst>
          <pc:docMk/>
          <pc:sldMk cId="2210272574" sldId="340"/>
        </pc:sldMkLst>
      </pc:sldChg>
      <pc:sldChg chg="addSp delSp modSp add">
        <pc:chgData name="Mario Doria" userId="885ab2309d2c0d20" providerId="LiveId" clId="{AB90AEC1-A8AA-4FE8-9318-49958EB30178}" dt="2019-05-29T12:11:42.749" v="116"/>
        <pc:sldMkLst>
          <pc:docMk/>
          <pc:sldMk cId="1120051315" sldId="344"/>
        </pc:sldMkLst>
        <pc:spChg chg="mod">
          <ac:chgData name="Mario Doria" userId="885ab2309d2c0d20" providerId="LiveId" clId="{AB90AEC1-A8AA-4FE8-9318-49958EB30178}" dt="2019-05-29T12:11:34.964" v="114" actId="1035"/>
          <ac:spMkLst>
            <pc:docMk/>
            <pc:sldMk cId="1120051315" sldId="344"/>
            <ac:spMk id="5" creationId="{F68CDBF4-16CA-4116-A291-67675A9EB6C0}"/>
          </ac:spMkLst>
        </pc:spChg>
        <pc:spChg chg="add del">
          <ac:chgData name="Mario Doria" userId="885ab2309d2c0d20" providerId="LiveId" clId="{AB90AEC1-A8AA-4FE8-9318-49958EB30178}" dt="2019-05-29T12:11:42.749" v="116"/>
          <ac:spMkLst>
            <pc:docMk/>
            <pc:sldMk cId="1120051315" sldId="344"/>
            <ac:spMk id="7" creationId="{69D9FEA0-58E0-4FFC-8104-B387242F095B}"/>
          </ac:spMkLst>
        </pc:spChg>
      </pc:sldChg>
      <pc:sldChg chg="modSp add">
        <pc:chgData name="Mario Doria" userId="885ab2309d2c0d20" providerId="LiveId" clId="{AB90AEC1-A8AA-4FE8-9318-49958EB30178}" dt="2019-05-29T12:13:14.066" v="176" actId="1035"/>
        <pc:sldMkLst>
          <pc:docMk/>
          <pc:sldMk cId="4171454194" sldId="345"/>
        </pc:sldMkLst>
        <pc:spChg chg="mod">
          <ac:chgData name="Mario Doria" userId="885ab2309d2c0d20" providerId="LiveId" clId="{AB90AEC1-A8AA-4FE8-9318-49958EB30178}" dt="2019-05-29T12:13:14.066" v="176" actId="1035"/>
          <ac:spMkLst>
            <pc:docMk/>
            <pc:sldMk cId="4171454194" sldId="345"/>
            <ac:spMk id="5" creationId="{F68CDBF4-16CA-4116-A291-67675A9EB6C0}"/>
          </ac:spMkLst>
        </pc:spChg>
      </pc:sldChg>
      <pc:sldChg chg="add">
        <pc:chgData name="Mario Doria" userId="885ab2309d2c0d20" providerId="LiveId" clId="{AB90AEC1-A8AA-4FE8-9318-49958EB30178}" dt="2019-05-29T12:13:38.239" v="177"/>
        <pc:sldMkLst>
          <pc:docMk/>
          <pc:sldMk cId="1007198262" sldId="346"/>
        </pc:sldMkLst>
      </pc:sldChg>
      <pc:sldChg chg="modSp add">
        <pc:chgData name="Mario Doria" userId="885ab2309d2c0d20" providerId="LiveId" clId="{AB90AEC1-A8AA-4FE8-9318-49958EB30178}" dt="2019-05-29T12:14:23.577" v="207" actId="1036"/>
        <pc:sldMkLst>
          <pc:docMk/>
          <pc:sldMk cId="3911293960" sldId="347"/>
        </pc:sldMkLst>
        <pc:spChg chg="mod">
          <ac:chgData name="Mario Doria" userId="885ab2309d2c0d20" providerId="LiveId" clId="{AB90AEC1-A8AA-4FE8-9318-49958EB30178}" dt="2019-05-29T12:14:23.577" v="207" actId="1036"/>
          <ac:spMkLst>
            <pc:docMk/>
            <pc:sldMk cId="3911293960" sldId="347"/>
            <ac:spMk id="5" creationId="{F68CDBF4-16CA-4116-A291-67675A9EB6C0}"/>
          </ac:spMkLst>
        </pc:spChg>
      </pc:sldChg>
    </pc:docChg>
  </pc:docChgLst>
  <pc:docChgLst>
    <pc:chgData name="Mario Doria" userId="885ab2309d2c0d20" providerId="LiveId" clId="{2180C8A4-A35B-4663-8BBD-D52363F286FC}"/>
    <pc:docChg chg="modSld">
      <pc:chgData name="Mario Doria" userId="885ab2309d2c0d20" providerId="LiveId" clId="{2180C8A4-A35B-4663-8BBD-D52363F286FC}" dt="2019-05-29T14:21:31.688" v="17" actId="20577"/>
      <pc:docMkLst>
        <pc:docMk/>
      </pc:docMkLst>
      <pc:sldChg chg="modSp">
        <pc:chgData name="Mario Doria" userId="885ab2309d2c0d20" providerId="LiveId" clId="{2180C8A4-A35B-4663-8BBD-D52363F286FC}" dt="2019-05-29T14:20:54.855" v="11" actId="20577"/>
        <pc:sldMkLst>
          <pc:docMk/>
          <pc:sldMk cId="2102354660" sldId="348"/>
        </pc:sldMkLst>
        <pc:spChg chg="mod">
          <ac:chgData name="Mario Doria" userId="885ab2309d2c0d20" providerId="LiveId" clId="{2180C8A4-A35B-4663-8BBD-D52363F286FC}" dt="2019-05-29T14:20:54.855" v="11" actId="20577"/>
          <ac:spMkLst>
            <pc:docMk/>
            <pc:sldMk cId="2102354660" sldId="348"/>
            <ac:spMk id="2" creationId="{7D5834F4-827A-4693-9A7C-F2E6A5A0B0BD}"/>
          </ac:spMkLst>
        </pc:spChg>
      </pc:sldChg>
      <pc:sldChg chg="modSp">
        <pc:chgData name="Mario Doria" userId="885ab2309d2c0d20" providerId="LiveId" clId="{2180C8A4-A35B-4663-8BBD-D52363F286FC}" dt="2019-05-29T14:21:31.688" v="17" actId="20577"/>
        <pc:sldMkLst>
          <pc:docMk/>
          <pc:sldMk cId="1568128309" sldId="350"/>
        </pc:sldMkLst>
        <pc:spChg chg="mod">
          <ac:chgData name="Mario Doria" userId="885ab2309d2c0d20" providerId="LiveId" clId="{2180C8A4-A35B-4663-8BBD-D52363F286FC}" dt="2019-05-29T14:21:31.688" v="17" actId="20577"/>
          <ac:spMkLst>
            <pc:docMk/>
            <pc:sldMk cId="1568128309" sldId="350"/>
            <ac:spMk id="2" creationId="{7D5834F4-827A-4693-9A7C-F2E6A5A0B0B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CDCE7CA8-894E-433D-BF33-C9539A6C7DA1}" type="datetimeFigureOut">
              <a:rPr lang="pt-BR" smtClean="0"/>
              <a:t>29/05/2019</a:t>
            </a:fld>
            <a:endParaRPr lang="pt-BR"/>
          </a:p>
        </p:txBody>
      </p:sp>
      <p:sp>
        <p:nvSpPr>
          <p:cNvPr id="4" name="Espaço Reservado para Imagem de Slide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DDA586DA-A715-4EFF-BC05-C03EF4F91A00}" type="slidenum">
              <a:rPr lang="pt-BR" smtClean="0"/>
              <a:t>‹nº›</a:t>
            </a:fld>
            <a:endParaRPr lang="pt-BR"/>
          </a:p>
        </p:txBody>
      </p:sp>
    </p:spTree>
    <p:extLst>
      <p:ext uri="{BB962C8B-B14F-4D97-AF65-F5344CB8AC3E}">
        <p14:creationId xmlns:p14="http://schemas.microsoft.com/office/powerpoint/2010/main" val="3730426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C3CF5758-1477-42A6-A379-26B9A9BE0A52}"/>
              </a:ext>
            </a:extLst>
          </p:cNvPr>
          <p:cNvSpPr txBox="1"/>
          <p:nvPr userDrawn="1"/>
        </p:nvSpPr>
        <p:spPr>
          <a:xfrm>
            <a:off x="8092792" y="6237312"/>
            <a:ext cx="3249608" cy="523220"/>
          </a:xfrm>
          <a:prstGeom prst="rect">
            <a:avLst/>
          </a:prstGeom>
          <a:noFill/>
        </p:spPr>
        <p:txBody>
          <a:bodyPr wrap="none" rtlCol="0">
            <a:spAutoFit/>
          </a:bodyPr>
          <a:lstStyle/>
          <a:p>
            <a:pPr algn="r"/>
            <a:r>
              <a:rPr lang="pt-BR" sz="1400" dirty="0">
                <a:solidFill>
                  <a:schemeClr val="accent3">
                    <a:lumMod val="75000"/>
                  </a:schemeClr>
                </a:solidFill>
              </a:rPr>
              <a:t>Secretaria do</a:t>
            </a:r>
          </a:p>
          <a:p>
            <a:pPr algn="r"/>
            <a:r>
              <a:rPr lang="pt-BR" sz="1400" dirty="0"/>
              <a:t>Planejamento e Projetos Estruturantes</a:t>
            </a:r>
          </a:p>
        </p:txBody>
      </p:sp>
      <p:pic>
        <p:nvPicPr>
          <p:cNvPr id="5" name="Imagem 4">
            <a:extLst>
              <a:ext uri="{FF2B5EF4-FFF2-40B4-BE49-F238E27FC236}">
                <a16:creationId xmlns:a16="http://schemas.microsoft.com/office/drawing/2014/main" id="{9D5C4C36-BEBB-4DF4-A63F-E87BB1FC9C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94268" y="6237312"/>
            <a:ext cx="425552" cy="52322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520"/>
          </a:xfrm>
          <a:prstGeom prst="rect">
            <a:avLst/>
          </a:prstGeom>
        </p:spPr>
        <p:txBody>
          <a:bodyPr wrap="none" lIns="0" tIns="0" rIns="0" bIns="0" anchor="ctr"/>
          <a:lstStyle/>
          <a:p>
            <a:endParaRPr/>
          </a:p>
        </p:txBody>
      </p:sp>
      <p:sp>
        <p:nvSpPr>
          <p:cNvPr id="6" name="PlaceHolder 2"/>
          <p:cNvSpPr>
            <a:spLocks noGrp="1"/>
          </p:cNvSpPr>
          <p:nvPr>
            <p:ph type="subTitle"/>
          </p:nvPr>
        </p:nvSpPr>
        <p:spPr>
          <a:xfrm>
            <a:off x="838080" y="1825560"/>
            <a:ext cx="10515240" cy="4351320"/>
          </a:xfrm>
          <a:prstGeom prst="rect">
            <a:avLst/>
          </a:prstGeom>
        </p:spPr>
        <p:txBody>
          <a:bodyPr wrap="none" lIns="0" tIns="0" rIns="0" bIns="0" anchor="ctr"/>
          <a:lstStyle/>
          <a:p>
            <a:pPr algn="ctr"/>
            <a:endParaRPr dirty="0"/>
          </a:p>
        </p:txBody>
      </p:sp>
      <p:pic>
        <p:nvPicPr>
          <p:cNvPr id="8" name="Imagem 7">
            <a:extLst>
              <a:ext uri="{FF2B5EF4-FFF2-40B4-BE49-F238E27FC236}">
                <a16:creationId xmlns:a16="http://schemas.microsoft.com/office/drawing/2014/main" id="{D63E7AAF-4329-4E10-96FF-DEC262945E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94268" y="6237312"/>
            <a:ext cx="425552" cy="523220"/>
          </a:xfrm>
          <a:prstGeom prst="rect">
            <a:avLst/>
          </a:prstGeom>
        </p:spPr>
      </p:pic>
      <p:sp>
        <p:nvSpPr>
          <p:cNvPr id="9" name="CaixaDeTexto 8">
            <a:extLst>
              <a:ext uri="{FF2B5EF4-FFF2-40B4-BE49-F238E27FC236}">
                <a16:creationId xmlns:a16="http://schemas.microsoft.com/office/drawing/2014/main" id="{A237850D-3565-4470-B2EF-E9970874D358}"/>
              </a:ext>
            </a:extLst>
          </p:cNvPr>
          <p:cNvSpPr txBox="1"/>
          <p:nvPr userDrawn="1"/>
        </p:nvSpPr>
        <p:spPr>
          <a:xfrm>
            <a:off x="8092792" y="6237312"/>
            <a:ext cx="3249608" cy="523220"/>
          </a:xfrm>
          <a:prstGeom prst="rect">
            <a:avLst/>
          </a:prstGeom>
          <a:noFill/>
        </p:spPr>
        <p:txBody>
          <a:bodyPr wrap="none" rtlCol="0">
            <a:spAutoFit/>
          </a:bodyPr>
          <a:lstStyle/>
          <a:p>
            <a:pPr algn="r"/>
            <a:r>
              <a:rPr lang="pt-BR" sz="1400" dirty="0">
                <a:solidFill>
                  <a:schemeClr val="accent3">
                    <a:lumMod val="75000"/>
                  </a:schemeClr>
                </a:solidFill>
              </a:rPr>
              <a:t>Secretaria do</a:t>
            </a:r>
          </a:p>
          <a:p>
            <a:pPr algn="r"/>
            <a:r>
              <a:rPr lang="pt-BR" sz="1400" dirty="0"/>
              <a:t>Planejamento e Projetos Estruturantes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29/05/2019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
        <p:nvSpPr>
          <p:cNvPr id="7" name="CaixaDeTexto 6">
            <a:extLst>
              <a:ext uri="{FF2B5EF4-FFF2-40B4-BE49-F238E27FC236}">
                <a16:creationId xmlns:a16="http://schemas.microsoft.com/office/drawing/2014/main" id="{0B4D8B84-E688-4BF8-8ABA-8548B8655BE9}"/>
              </a:ext>
            </a:extLst>
          </p:cNvPr>
          <p:cNvSpPr txBox="1"/>
          <p:nvPr userDrawn="1"/>
        </p:nvSpPr>
        <p:spPr>
          <a:xfrm>
            <a:off x="8092792" y="6237312"/>
            <a:ext cx="3249608" cy="523220"/>
          </a:xfrm>
          <a:prstGeom prst="rect">
            <a:avLst/>
          </a:prstGeom>
          <a:noFill/>
        </p:spPr>
        <p:txBody>
          <a:bodyPr wrap="none" rtlCol="0">
            <a:spAutoFit/>
          </a:bodyPr>
          <a:lstStyle/>
          <a:p>
            <a:pPr algn="r"/>
            <a:r>
              <a:rPr lang="pt-BR" sz="1400" dirty="0">
                <a:solidFill>
                  <a:schemeClr val="accent3">
                    <a:lumMod val="75000"/>
                  </a:schemeClr>
                </a:solidFill>
              </a:rPr>
              <a:t>Secretaria do</a:t>
            </a:r>
          </a:p>
          <a:p>
            <a:pPr algn="r"/>
            <a:r>
              <a:rPr lang="pt-BR" sz="1400" dirty="0"/>
              <a:t>Planejamento e Projetos Estruturantes</a:t>
            </a:r>
          </a:p>
        </p:txBody>
      </p:sp>
      <p:pic>
        <p:nvPicPr>
          <p:cNvPr id="8" name="Imagem 7">
            <a:extLst>
              <a:ext uri="{FF2B5EF4-FFF2-40B4-BE49-F238E27FC236}">
                <a16:creationId xmlns:a16="http://schemas.microsoft.com/office/drawing/2014/main" id="{A18D6780-25F7-4AAE-8FAA-5560889AFDC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94268" y="6237312"/>
            <a:ext cx="425552" cy="523220"/>
          </a:xfrm>
          <a:prstGeom prst="rect">
            <a:avLst/>
          </a:prstGeom>
        </p:spPr>
      </p:pic>
    </p:spTree>
    <p:extLst>
      <p:ext uri="{BB962C8B-B14F-4D97-AF65-F5344CB8AC3E}">
        <p14:creationId xmlns:p14="http://schemas.microsoft.com/office/powerpoint/2010/main" val="19222551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pt-BR" sz="4400">
                <a:solidFill>
                  <a:srgbClr val="000000"/>
                </a:solidFill>
                <a:latin typeface="Calibri Light"/>
              </a:rPr>
              <a:t>Clique para editar o formato do texto do títuloClique para editar o título mestre</a:t>
            </a:r>
            <a:endParaRPr/>
          </a:p>
        </p:txBody>
      </p:sp>
      <p:sp>
        <p:nvSpPr>
          <p:cNvPr id="6" name="PlaceHolder 2"/>
          <p:cNvSpPr>
            <a:spLocks noGrp="1"/>
          </p:cNvSpPr>
          <p:nvPr>
            <p:ph type="body"/>
          </p:nvPr>
        </p:nvSpPr>
        <p:spPr>
          <a:xfrm>
            <a:off x="838080" y="1825560"/>
            <a:ext cx="10515240" cy="4350960"/>
          </a:xfrm>
          <a:prstGeom prst="rect">
            <a:avLst/>
          </a:prstGeom>
        </p:spPr>
        <p:txBody>
          <a:bodyPr/>
          <a:lstStyle/>
          <a:p>
            <a:pPr>
              <a:buSzPct val="25000"/>
              <a:buFont typeface="StarSymbol"/>
              <a:buChar char=""/>
            </a:pPr>
            <a:r>
              <a:rPr lang="pt-BR" sz="2800">
                <a:solidFill>
                  <a:srgbClr val="000000"/>
                </a:solidFill>
                <a:latin typeface="Calibri"/>
              </a:rPr>
              <a:t>Clique para editar o formato do texto da estrutura de tópicos</a:t>
            </a:r>
            <a:endParaRPr/>
          </a:p>
          <a:p>
            <a:pPr lvl="1">
              <a:buSzPct val="25000"/>
              <a:buFont typeface="StarSymbol"/>
              <a:buChar char=""/>
            </a:pPr>
            <a:r>
              <a:rPr lang="pt-BR" sz="2800">
                <a:solidFill>
                  <a:srgbClr val="000000"/>
                </a:solidFill>
                <a:latin typeface="Calibri"/>
              </a:rPr>
              <a:t>2.º Nível da estrutura de tópicos</a:t>
            </a:r>
            <a:endParaRPr/>
          </a:p>
          <a:p>
            <a:pPr lvl="2">
              <a:buSzPct val="25000"/>
              <a:buFont typeface="StarSymbol"/>
              <a:buChar char=""/>
            </a:pPr>
            <a:r>
              <a:rPr lang="pt-BR" sz="2800">
                <a:solidFill>
                  <a:srgbClr val="000000"/>
                </a:solidFill>
                <a:latin typeface="Calibri"/>
              </a:rPr>
              <a:t>3.º Nível da estrutura de tópicos</a:t>
            </a:r>
            <a:endParaRPr/>
          </a:p>
          <a:p>
            <a:pPr lvl="3">
              <a:buSzPct val="25000"/>
              <a:buFont typeface="StarSymbol"/>
              <a:buChar char=""/>
            </a:pPr>
            <a:r>
              <a:rPr lang="pt-BR" sz="2800">
                <a:solidFill>
                  <a:srgbClr val="000000"/>
                </a:solidFill>
                <a:latin typeface="Calibri"/>
              </a:rPr>
              <a:t>4.º Nível da estrutura de tópicos</a:t>
            </a:r>
            <a:endParaRPr/>
          </a:p>
          <a:p>
            <a:pPr lvl="4">
              <a:buSzPct val="25000"/>
              <a:buFont typeface="StarSymbol"/>
              <a:buChar char=""/>
            </a:pPr>
            <a:r>
              <a:rPr lang="pt-BR" sz="2800">
                <a:solidFill>
                  <a:srgbClr val="000000"/>
                </a:solidFill>
                <a:latin typeface="Calibri"/>
              </a:rPr>
              <a:t>5.º Nível da estrutura de tópicos</a:t>
            </a:r>
            <a:endParaRPr/>
          </a:p>
          <a:p>
            <a:pPr lvl="5">
              <a:buSzPct val="25000"/>
              <a:buFont typeface="StarSymbol"/>
              <a:buChar char=""/>
            </a:pPr>
            <a:r>
              <a:rPr lang="pt-BR" sz="2800">
                <a:solidFill>
                  <a:srgbClr val="000000"/>
                </a:solidFill>
                <a:latin typeface="Calibri"/>
              </a:rPr>
              <a:t>6.º Nível da estrutura de tópicos</a:t>
            </a:r>
            <a:endParaRPr/>
          </a:p>
          <a:p>
            <a:pPr>
              <a:lnSpc>
                <a:spcPct val="100000"/>
              </a:lnSpc>
              <a:buFont typeface="Arial"/>
              <a:buChar char="•"/>
            </a:pPr>
            <a:r>
              <a:rPr lang="pt-BR" sz="2800">
                <a:solidFill>
                  <a:srgbClr val="000000"/>
                </a:solidFill>
                <a:latin typeface="Calibri"/>
              </a:rPr>
              <a:t>7.º Nível da estrutura de tópicosClique para editar o texto mestre</a:t>
            </a:r>
            <a:endParaRPr/>
          </a:p>
          <a:p>
            <a:pPr lvl="1">
              <a:lnSpc>
                <a:spcPct val="100000"/>
              </a:lnSpc>
              <a:buSzPct val="25000"/>
              <a:buFont typeface="StarSymbol"/>
              <a:buChar char=""/>
            </a:pPr>
            <a:r>
              <a:rPr lang="pt-BR" sz="2400">
                <a:solidFill>
                  <a:srgbClr val="000000"/>
                </a:solidFill>
                <a:latin typeface="Calibri"/>
              </a:rPr>
              <a:t>Segundo nível</a:t>
            </a:r>
            <a:endParaRPr/>
          </a:p>
          <a:p>
            <a:pPr lvl="2">
              <a:lnSpc>
                <a:spcPct val="100000"/>
              </a:lnSpc>
              <a:buSzPct val="25000"/>
              <a:buFont typeface="StarSymbol"/>
              <a:buChar char=""/>
            </a:pPr>
            <a:r>
              <a:rPr lang="pt-BR" sz="2000">
                <a:solidFill>
                  <a:srgbClr val="000000"/>
                </a:solidFill>
                <a:latin typeface="Calibri"/>
              </a:rPr>
              <a:t>Terceiro nível</a:t>
            </a:r>
            <a:endParaRPr/>
          </a:p>
          <a:p>
            <a:pPr lvl="3">
              <a:lnSpc>
                <a:spcPct val="100000"/>
              </a:lnSpc>
              <a:buSzPct val="25000"/>
              <a:buFont typeface="StarSymbol"/>
              <a:buChar char=""/>
            </a:pPr>
            <a:r>
              <a:rPr lang="pt-BR">
                <a:solidFill>
                  <a:srgbClr val="000000"/>
                </a:solidFill>
                <a:latin typeface="Calibri"/>
              </a:rPr>
              <a:t>Quarto nível</a:t>
            </a:r>
            <a:endParaRPr/>
          </a:p>
          <a:p>
            <a:pPr lvl="4">
              <a:lnSpc>
                <a:spcPct val="100000"/>
              </a:lnSpc>
              <a:buSzPct val="25000"/>
              <a:buFont typeface="StarSymbol"/>
              <a:buChar char=""/>
            </a:pPr>
            <a:r>
              <a:rPr lang="pt-BR">
                <a:solidFill>
                  <a:srgbClr val="000000"/>
                </a:solidFill>
                <a:latin typeface="Calibri"/>
              </a:rPr>
              <a:t>Quinto nível</a:t>
            </a:r>
            <a:endParaRPr/>
          </a:p>
        </p:txBody>
      </p:sp>
      <p:sp>
        <p:nvSpPr>
          <p:cNvPr id="2" name="PlaceHolder 3"/>
          <p:cNvSpPr>
            <a:spLocks noGrp="1"/>
          </p:cNvSpPr>
          <p:nvPr>
            <p:ph type="dt"/>
          </p:nvPr>
        </p:nvSpPr>
        <p:spPr>
          <a:xfrm>
            <a:off x="838080" y="6356520"/>
            <a:ext cx="2742840" cy="364680"/>
          </a:xfrm>
          <a:prstGeom prst="rect">
            <a:avLst/>
          </a:prstGeom>
        </p:spPr>
        <p:txBody>
          <a:bodyPr anchor="ctr"/>
          <a:lstStyle/>
          <a:p>
            <a:pPr>
              <a:lnSpc>
                <a:spcPct val="100000"/>
              </a:lnSpc>
            </a:pPr>
            <a:r>
              <a:rPr lang="pt-BR" sz="1200">
                <a:solidFill>
                  <a:srgbClr val="8B8B8B"/>
                </a:solidFill>
                <a:latin typeface="Calibri"/>
              </a:rPr>
              <a:t>21/09/16</a:t>
            </a:r>
            <a:endParaRPr/>
          </a:p>
        </p:txBody>
      </p:sp>
      <p:sp>
        <p:nvSpPr>
          <p:cNvPr id="3" name="PlaceHolder 4"/>
          <p:cNvSpPr>
            <a:spLocks noGrp="1"/>
          </p:cNvSpPr>
          <p:nvPr>
            <p:ph type="ftr"/>
          </p:nvPr>
        </p:nvSpPr>
        <p:spPr>
          <a:xfrm>
            <a:off x="4038480" y="6356520"/>
            <a:ext cx="4114440" cy="364680"/>
          </a:xfrm>
          <a:prstGeom prst="rect">
            <a:avLst/>
          </a:prstGeom>
        </p:spPr>
        <p:txBody>
          <a:bodyPr anchor="ctr"/>
          <a:lstStyle/>
          <a:p>
            <a:endParaRPr/>
          </a:p>
        </p:txBody>
      </p:sp>
      <p:sp>
        <p:nvSpPr>
          <p:cNvPr id="4"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34152965-7FCE-4D8D-91B7-72216E966EB1}" type="slidenum">
              <a:rPr lang="pt-BR" sz="1200">
                <a:solidFill>
                  <a:srgbClr val="8B8B8B"/>
                </a:solidFill>
                <a:latin typeface="Calibri"/>
              </a:rPr>
              <a:pPr algn="r">
                <a:lnSpc>
                  <a:spcPct val="100000"/>
                </a:lnSpc>
              </a:pPr>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forumpme.pr.gov.br/" TargetMode="External"/><Relationship Id="rId2" Type="http://schemas.openxmlformats.org/officeDocument/2006/relationships/hyperlink" Target="http://www.sepl.pr.gov.br/" TargetMode="Externa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www.portalpme.pr.gov.b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a:xfrm>
            <a:off x="609600" y="1600200"/>
            <a:ext cx="10972800" cy="4781128"/>
          </a:xfrm>
        </p:spPr>
        <p:txBody>
          <a:bodyPr>
            <a:noAutofit/>
          </a:bodyPr>
          <a:lstStyle/>
          <a:p>
            <a:pPr algn="ctr">
              <a:lnSpc>
                <a:spcPct val="75000"/>
              </a:lnSpc>
              <a:spcBef>
                <a:spcPts val="544"/>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54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544"/>
              </a:spcBef>
              <a:spcAft>
                <a:spcPts val="1168"/>
              </a:spcAft>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sz="4800" b="1" dirty="0">
                <a:solidFill>
                  <a:srgbClr val="002060"/>
                </a:solidFill>
                <a:latin typeface="Calibri" panose="020F0502020204030204" pitchFamily="34" charset="0"/>
                <a:cs typeface="Arial" panose="020B0604020202020204" pitchFamily="34" charset="0"/>
              </a:rPr>
              <a:t>42ª REUNIÃO ORDINÁRIA</a:t>
            </a:r>
            <a:endParaRPr lang="pt-BR" sz="48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544"/>
              </a:spcBef>
              <a:spcAft>
                <a:spcPts val="1168"/>
              </a:spcAft>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544"/>
              </a:spcBef>
              <a:spcAft>
                <a:spcPts val="1168"/>
              </a:spcAft>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cs typeface="Arial" panose="020B0604020202020204" pitchFamily="34" charset="0"/>
              </a:rPr>
              <a:t>29/05/2019</a:t>
            </a:r>
          </a:p>
          <a:p>
            <a:pPr algn="ctr" eaLnBrk="0">
              <a:lnSpc>
                <a:spcPct val="75000"/>
              </a:lnSpc>
              <a:spcBef>
                <a:spcPts val="544"/>
              </a:spcBef>
              <a:spcAft>
                <a:spcPts val="1168"/>
              </a:spcAft>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544"/>
              </a:spcBef>
              <a:spcAft>
                <a:spcPts val="1168"/>
              </a:spcAft>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cs typeface="Arial" panose="020B0604020202020204" pitchFamily="34" charset="0"/>
              </a:rPr>
              <a:t>CURITIBA – PR</a:t>
            </a:r>
          </a:p>
          <a:p>
            <a:pPr algn="ctr" eaLnBrk="0">
              <a:lnSpc>
                <a:spcPct val="75000"/>
              </a:lnSpc>
              <a:spcBef>
                <a:spcPts val="544"/>
              </a:spcBef>
              <a:spcAft>
                <a:spcPts val="1168"/>
              </a:spcAft>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cs typeface="Arial" panose="020B0604020202020204" pitchFamily="34" charset="0"/>
            </a:endParaRPr>
          </a:p>
          <a:p>
            <a:pPr algn="ctr">
              <a:lnSpc>
                <a:spcPct val="75000"/>
              </a:lnSpc>
              <a:spcBef>
                <a:spcPts val="408"/>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cs typeface="Arial" panose="020B0604020202020204" pitchFamily="34" charset="0"/>
            </a:endParaRPr>
          </a:p>
          <a:p>
            <a:pPr algn="ctr">
              <a:lnSpc>
                <a:spcPct val="75000"/>
              </a:lnSpc>
              <a:spcBef>
                <a:spcPts val="408"/>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cs typeface="Arial" panose="020B0604020202020204" pitchFamily="34" charset="0"/>
            </a:endParaRPr>
          </a:p>
          <a:p>
            <a:pPr algn="ctr">
              <a:lnSpc>
                <a:spcPct val="75000"/>
              </a:lnSpc>
              <a:spcBef>
                <a:spcPts val="408"/>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cs typeface="Arial" panose="020B0604020202020204" pitchFamily="34" charset="0"/>
            </a:endParaRPr>
          </a:p>
          <a:p>
            <a:pPr algn="ctr">
              <a:lnSpc>
                <a:spcPct val="75000"/>
              </a:lnSpc>
              <a:spcBef>
                <a:spcPts val="408"/>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cs typeface="Arial" panose="020B0604020202020204" pitchFamily="34" charset="0"/>
            </a:endParaRPr>
          </a:p>
          <a:p>
            <a:pPr>
              <a:buNone/>
            </a:pPr>
            <a:endParaRPr lang="pt-BR" sz="4000" dirty="0">
              <a:solidFill>
                <a:srgbClr val="002060"/>
              </a:solidFill>
              <a:latin typeface="Calibri" panose="020F0502020204030204" pitchFamily="34" charset="0"/>
            </a:endParaRPr>
          </a:p>
        </p:txBody>
      </p:sp>
      <p:pic>
        <p:nvPicPr>
          <p:cNvPr id="4" name="Picture 2">
            <a:extLst>
              <a:ext uri="{FF2B5EF4-FFF2-40B4-BE49-F238E27FC236}">
                <a16:creationId xmlns:a16="http://schemas.microsoft.com/office/drawing/2014/main" id="{4BE8D0F5-135F-42DC-8ACD-3AC35297FF1C}"/>
              </a:ext>
            </a:extLst>
          </p:cNvPr>
          <p:cNvPicPr>
            <a:picLocks noChangeAspect="1"/>
          </p:cNvPicPr>
          <p:nvPr/>
        </p:nvPicPr>
        <p:blipFill>
          <a:blip r:embed="rId2" cstate="print"/>
          <a:stretch>
            <a:fillRect/>
          </a:stretch>
        </p:blipFill>
        <p:spPr>
          <a:xfrm>
            <a:off x="263351" y="33671"/>
            <a:ext cx="7632849" cy="1286438"/>
          </a:xfrm>
          <a:prstGeom prst="rect">
            <a:avLst/>
          </a:prstGeom>
        </p:spPr>
      </p:pic>
      <p:sp>
        <p:nvSpPr>
          <p:cNvPr id="6" name="Retângulo 5">
            <a:extLst>
              <a:ext uri="{FF2B5EF4-FFF2-40B4-BE49-F238E27FC236}">
                <a16:creationId xmlns:a16="http://schemas.microsoft.com/office/drawing/2014/main" id="{72D9AB45-263C-4377-8E43-D04863CD002E}"/>
              </a:ext>
            </a:extLst>
          </p:cNvPr>
          <p:cNvSpPr>
            <a:spLocks noChangeAspect="1"/>
          </p:cNvSpPr>
          <p:nvPr/>
        </p:nvSpPr>
        <p:spPr>
          <a:xfrm rot="20622771">
            <a:off x="6512817" y="328275"/>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1650888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a:extLst>
              <a:ext uri="{FF2B5EF4-FFF2-40B4-BE49-F238E27FC236}">
                <a16:creationId xmlns:a16="http://schemas.microsoft.com/office/drawing/2014/main" id="{F68CDBF4-16CA-4116-A291-67675A9EB6C0}"/>
              </a:ext>
            </a:extLst>
          </p:cNvPr>
          <p:cNvSpPr>
            <a:spLocks noGrp="1"/>
          </p:cNvSpPr>
          <p:nvPr/>
        </p:nvSpPr>
        <p:spPr>
          <a:xfrm>
            <a:off x="523540" y="2420888"/>
            <a:ext cx="1116124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endParaRP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ASSUNTOS GERAIS</a:t>
            </a:r>
            <a:endParaRPr lang="pt-BR" sz="4800" dirty="0">
              <a:solidFill>
                <a:srgbClr val="002060"/>
              </a:solidFill>
              <a:latin typeface="Calibri" panose="020F0502020204030204" pitchFamily="34" charset="0"/>
            </a:endParaRPr>
          </a:p>
        </p:txBody>
      </p:sp>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3911293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a:extLst>
              <a:ext uri="{FF2B5EF4-FFF2-40B4-BE49-F238E27FC236}">
                <a16:creationId xmlns:a16="http://schemas.microsoft.com/office/drawing/2014/main" id="{E959D2E6-9070-4860-B9C8-6408D19A0C72}"/>
              </a:ext>
            </a:extLst>
          </p:cNvPr>
          <p:cNvPicPr>
            <a:picLocks noChangeAspect="1"/>
          </p:cNvPicPr>
          <p:nvPr/>
        </p:nvPicPr>
        <p:blipFill>
          <a:blip r:embed="rId2"/>
          <a:stretch>
            <a:fillRect/>
          </a:stretch>
        </p:blipFill>
        <p:spPr>
          <a:xfrm>
            <a:off x="191345" y="250244"/>
            <a:ext cx="2160240" cy="729746"/>
          </a:xfrm>
          <a:prstGeom prst="rect">
            <a:avLst/>
          </a:prstGeom>
        </p:spPr>
      </p:pic>
      <p:graphicFrame>
        <p:nvGraphicFramePr>
          <p:cNvPr id="2" name="Tabela 1"/>
          <p:cNvGraphicFramePr>
            <a:graphicFrameLocks noGrp="1"/>
          </p:cNvGraphicFramePr>
          <p:nvPr>
            <p:extLst>
              <p:ext uri="{D42A27DB-BD31-4B8C-83A1-F6EECF244321}">
                <p14:modId xmlns:p14="http://schemas.microsoft.com/office/powerpoint/2010/main" val="1408529483"/>
              </p:ext>
            </p:extLst>
          </p:nvPr>
        </p:nvGraphicFramePr>
        <p:xfrm>
          <a:off x="1847528" y="2932152"/>
          <a:ext cx="8528496" cy="2225040"/>
        </p:xfrm>
        <a:graphic>
          <a:graphicData uri="http://schemas.openxmlformats.org/drawingml/2006/table">
            <a:tbl>
              <a:tblPr firstRow="1" bandRow="1">
                <a:tableStyleId>{5C22544A-7EE6-4342-B048-85BDC9FD1C3A}</a:tableStyleId>
              </a:tblPr>
              <a:tblGrid>
                <a:gridCol w="4236207">
                  <a:extLst>
                    <a:ext uri="{9D8B030D-6E8A-4147-A177-3AD203B41FA5}">
                      <a16:colId xmlns:a16="http://schemas.microsoft.com/office/drawing/2014/main" val="20000"/>
                    </a:ext>
                  </a:extLst>
                </a:gridCol>
                <a:gridCol w="4292289">
                  <a:extLst>
                    <a:ext uri="{9D8B030D-6E8A-4147-A177-3AD203B41FA5}">
                      <a16:colId xmlns:a16="http://schemas.microsoft.com/office/drawing/2014/main" val="20001"/>
                    </a:ext>
                  </a:extLst>
                </a:gridCol>
              </a:tblGrid>
              <a:tr h="564541">
                <a:tc>
                  <a:txBody>
                    <a:bodyPr/>
                    <a:lstStyle/>
                    <a:p>
                      <a:pPr algn="ctr"/>
                      <a:r>
                        <a:rPr lang="pt-BR" sz="3200" dirty="0"/>
                        <a:t>REUNIÕES</a:t>
                      </a:r>
                      <a:r>
                        <a:rPr lang="pt-BR" sz="3200" baseline="0" dirty="0"/>
                        <a:t> ORDINÁRIAS</a:t>
                      </a:r>
                      <a:endParaRPr lang="pt-BR" sz="3200" dirty="0"/>
                    </a:p>
                  </a:txBody>
                  <a:tcPr/>
                </a:tc>
                <a:tc>
                  <a:txBody>
                    <a:bodyPr/>
                    <a:lstStyle/>
                    <a:p>
                      <a:pPr algn="ctr"/>
                      <a:r>
                        <a:rPr lang="pt-BR" sz="3200" dirty="0"/>
                        <a:t>REUNIÕES PLENÁRIAS</a:t>
                      </a:r>
                    </a:p>
                  </a:txBody>
                  <a:tcPr/>
                </a:tc>
                <a:extLst>
                  <a:ext uri="{0D108BD9-81ED-4DB2-BD59-A6C34878D82A}">
                    <a16:rowId xmlns:a16="http://schemas.microsoft.com/office/drawing/2014/main" val="10000"/>
                  </a:ext>
                </a:extLst>
              </a:tr>
              <a:tr h="564541">
                <a:tc>
                  <a:txBody>
                    <a:bodyPr/>
                    <a:lstStyle/>
                    <a:p>
                      <a:pPr algn="ctr"/>
                      <a:r>
                        <a:rPr lang="pt-BR" sz="3200" b="1" dirty="0"/>
                        <a:t>28/08/2019</a:t>
                      </a:r>
                    </a:p>
                  </a:txBody>
                  <a:tcPr/>
                </a:tc>
                <a:tc>
                  <a:txBody>
                    <a:bodyPr/>
                    <a:lstStyle/>
                    <a:p>
                      <a:pPr algn="ctr"/>
                      <a:r>
                        <a:rPr lang="pt-BR" sz="3200" b="1" dirty="0"/>
                        <a:t>26/06/2019</a:t>
                      </a:r>
                    </a:p>
                  </a:txBody>
                  <a:tcPr/>
                </a:tc>
                <a:extLst>
                  <a:ext uri="{0D108BD9-81ED-4DB2-BD59-A6C34878D82A}">
                    <a16:rowId xmlns:a16="http://schemas.microsoft.com/office/drawing/2014/main" val="10003"/>
                  </a:ext>
                </a:extLst>
              </a:tr>
              <a:tr h="564541">
                <a:tc>
                  <a:txBody>
                    <a:bodyPr/>
                    <a:lstStyle/>
                    <a:p>
                      <a:pPr algn="ctr"/>
                      <a:r>
                        <a:rPr lang="pt-BR" sz="3200" b="1" dirty="0"/>
                        <a:t>30/10/2019</a:t>
                      </a:r>
                    </a:p>
                  </a:txBody>
                  <a:tcPr/>
                </a:tc>
                <a:tc>
                  <a:txBody>
                    <a:bodyPr/>
                    <a:lstStyle/>
                    <a:p>
                      <a:pPr algn="ctr"/>
                      <a:r>
                        <a:rPr lang="pt-BR" sz="3200" b="1" dirty="0"/>
                        <a:t>27/11/2019</a:t>
                      </a:r>
                    </a:p>
                  </a:txBody>
                  <a:tcPr/>
                </a:tc>
                <a:extLst>
                  <a:ext uri="{0D108BD9-81ED-4DB2-BD59-A6C34878D82A}">
                    <a16:rowId xmlns:a16="http://schemas.microsoft.com/office/drawing/2014/main" val="10004"/>
                  </a:ext>
                </a:extLst>
              </a:tr>
            </a:tbl>
          </a:graphicData>
        </a:graphic>
      </p:graphicFrame>
      <p:sp>
        <p:nvSpPr>
          <p:cNvPr id="3" name="CaixaDeTexto 2"/>
          <p:cNvSpPr txBox="1"/>
          <p:nvPr/>
        </p:nvSpPr>
        <p:spPr>
          <a:xfrm>
            <a:off x="1343472" y="1844824"/>
            <a:ext cx="9453614" cy="646331"/>
          </a:xfrm>
          <a:prstGeom prst="rect">
            <a:avLst/>
          </a:prstGeom>
          <a:noFill/>
        </p:spPr>
        <p:txBody>
          <a:bodyPr wrap="none" rtlCol="0">
            <a:spAutoFit/>
          </a:bodyPr>
          <a:lstStyle/>
          <a:p>
            <a:r>
              <a:rPr lang="pt-BR" sz="3600" b="1" dirty="0">
                <a:latin typeface="Calibri" panose="020F0502020204030204" pitchFamily="34" charset="0"/>
              </a:rPr>
              <a:t>CALENDÁRIO PARA 2019 – PRÓXIMAS REUNIÕES</a:t>
            </a:r>
          </a:p>
        </p:txBody>
      </p:sp>
      <p:sp>
        <p:nvSpPr>
          <p:cNvPr id="5" name="Retângulo 4">
            <a:extLst>
              <a:ext uri="{FF2B5EF4-FFF2-40B4-BE49-F238E27FC236}">
                <a16:creationId xmlns:a16="http://schemas.microsoft.com/office/drawing/2014/main" id="{3B365647-D400-4BFA-9C82-E2250109C388}"/>
              </a:ext>
            </a:extLst>
          </p:cNvPr>
          <p:cNvSpPr>
            <a:spLocks noChangeAspect="1"/>
          </p:cNvSpPr>
          <p:nvPr/>
        </p:nvSpPr>
        <p:spPr>
          <a:xfrm rot="20622771">
            <a:off x="1802761" y="29913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3853395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4">
            <a:extLst>
              <a:ext uri="{FF2B5EF4-FFF2-40B4-BE49-F238E27FC236}">
                <a16:creationId xmlns:a16="http://schemas.microsoft.com/office/drawing/2014/main" id="{5AD30324-49A5-4B5B-829D-2FD5EE4D3959}"/>
              </a:ext>
            </a:extLst>
          </p:cNvPr>
          <p:cNvSpPr>
            <a:spLocks noGrp="1"/>
          </p:cNvSpPr>
          <p:nvPr/>
        </p:nvSpPr>
        <p:spPr>
          <a:xfrm>
            <a:off x="767408" y="1202130"/>
            <a:ext cx="9001000" cy="2298878"/>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9600" b="1" dirty="0">
                <a:solidFill>
                  <a:srgbClr val="002060"/>
                </a:solidFill>
                <a:cs typeface="Segoe UI" charset="0"/>
              </a:rPr>
              <a:t>OBRIGADO !</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9600" b="1" dirty="0">
              <a:solidFill>
                <a:srgbClr val="002060"/>
              </a:solidFill>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9600" b="1" dirty="0">
                <a:solidFill>
                  <a:srgbClr val="002060"/>
                </a:solidFill>
                <a:cs typeface="Segoe UI" charset="0"/>
              </a:rPr>
              <a:t>Valdemar Bernardo Jorge</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9600" b="1" dirty="0">
              <a:solidFill>
                <a:srgbClr val="002060"/>
              </a:solidFill>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9600" b="1" dirty="0">
                <a:solidFill>
                  <a:srgbClr val="002060"/>
                </a:solidFill>
                <a:cs typeface="Segoe UI" charset="0"/>
              </a:rPr>
              <a:t>Presidente do Fórum Permanente das Microempresas e Empresas de Pequeno Porte – FOPEME</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9600" b="1" dirty="0">
              <a:solidFill>
                <a:srgbClr val="002060"/>
              </a:solidFill>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9600" b="1" dirty="0">
                <a:solidFill>
                  <a:srgbClr val="002060"/>
                </a:solidFill>
                <a:cs typeface="Segoe UI" charset="0"/>
              </a:rPr>
              <a:t>Secretário de Estado do Planejamento e Projetos Estruturantes</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8000" b="1" dirty="0">
              <a:solidFill>
                <a:srgbClr val="002060"/>
              </a:solidFill>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8000" b="1" dirty="0">
              <a:solidFill>
                <a:srgbClr val="002060"/>
              </a:solidFill>
              <a:cs typeface="Segoe UI" charset="0"/>
            </a:endParaRP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8000" b="1" dirty="0">
                <a:solidFill>
                  <a:srgbClr val="002060"/>
                </a:solidFill>
                <a:cs typeface="Segoe UI" charset="0"/>
              </a:rPr>
              <a:t>	</a:t>
            </a: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solidFill>
                <a:srgbClr val="002060"/>
              </a:solidFill>
              <a:latin typeface="Calibri" pitchFamily="32" charset="0"/>
              <a:cs typeface="Segoe UI" charset="0"/>
            </a:endParaRPr>
          </a:p>
          <a:p>
            <a:pPr lvl="4">
              <a:buNone/>
            </a:pPr>
            <a:endParaRPr lang="pt-BR" dirty="0">
              <a:solidFill>
                <a:srgbClr val="002060"/>
              </a:solidFill>
            </a:endParaRPr>
          </a:p>
        </p:txBody>
      </p:sp>
      <p:sp>
        <p:nvSpPr>
          <p:cNvPr id="2" name="CaixaDeTexto 1">
            <a:extLst>
              <a:ext uri="{FF2B5EF4-FFF2-40B4-BE49-F238E27FC236}">
                <a16:creationId xmlns:a16="http://schemas.microsoft.com/office/drawing/2014/main" id="{6FA6287C-B31C-4795-AE46-BA0B150FE3A3}"/>
              </a:ext>
            </a:extLst>
          </p:cNvPr>
          <p:cNvSpPr txBox="1"/>
          <p:nvPr/>
        </p:nvSpPr>
        <p:spPr>
          <a:xfrm>
            <a:off x="7896200" y="4416488"/>
            <a:ext cx="2905453" cy="1532792"/>
          </a:xfrm>
          <a:prstGeom prst="rect">
            <a:avLst/>
          </a:prstGeom>
          <a:noFill/>
        </p:spPr>
        <p:txBody>
          <a:bodyPr wrap="square" rtlCol="0">
            <a:spAutoFit/>
          </a:bodyPr>
          <a:lstStyle/>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solidFill>
                  <a:srgbClr val="002060"/>
                </a:solidFill>
                <a:cs typeface="Segoe UI" charset="0"/>
                <a:hlinkClick r:id="rId2"/>
              </a:rPr>
              <a:t>www.sepl.pr.gov.br</a:t>
            </a:r>
            <a:r>
              <a:rPr lang="pt-BR" b="1" dirty="0">
                <a:solidFill>
                  <a:srgbClr val="002060"/>
                </a:solidFill>
                <a:cs typeface="Segoe UI" charset="0"/>
              </a:rPr>
              <a:t> </a:t>
            </a: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solidFill>
                  <a:srgbClr val="002060"/>
                </a:solidFill>
                <a:cs typeface="Segoe UI" charset="0"/>
              </a:rPr>
              <a:t> </a:t>
            </a: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solidFill>
                  <a:srgbClr val="002060"/>
                </a:solidFill>
                <a:cs typeface="Segoe UI" charset="0"/>
                <a:hlinkClick r:id="rId3"/>
              </a:rPr>
              <a:t>www.fopeme.pr.gov.br</a:t>
            </a:r>
            <a:r>
              <a:rPr lang="pt-BR" b="1" dirty="0">
                <a:solidFill>
                  <a:srgbClr val="002060"/>
                </a:solidFill>
                <a:cs typeface="Segoe UI" charset="0"/>
              </a:rPr>
              <a:t> </a:t>
            </a: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solidFill>
                  <a:srgbClr val="002060"/>
                </a:solidFill>
                <a:cs typeface="Segoe UI" charset="0"/>
              </a:rPr>
              <a:t>							              </a:t>
            </a:r>
            <a:r>
              <a:rPr lang="pt-BR" b="1" dirty="0">
                <a:solidFill>
                  <a:srgbClr val="002060"/>
                </a:solidFill>
                <a:cs typeface="Segoe UI" charset="0"/>
                <a:hlinkClick r:id="rId4"/>
              </a:rPr>
              <a:t>www.portalpme.pr.gov.br</a:t>
            </a:r>
            <a:endParaRPr lang="pt-BR" dirty="0"/>
          </a:p>
        </p:txBody>
      </p:sp>
      <p:pic>
        <p:nvPicPr>
          <p:cNvPr id="3" name="Imagem 2">
            <a:extLst>
              <a:ext uri="{FF2B5EF4-FFF2-40B4-BE49-F238E27FC236}">
                <a16:creationId xmlns:a16="http://schemas.microsoft.com/office/drawing/2014/main" id="{B9BC586A-6763-44BA-896E-A02F4653369F}"/>
              </a:ext>
            </a:extLst>
          </p:cNvPr>
          <p:cNvPicPr>
            <a:picLocks noChangeAspect="1"/>
          </p:cNvPicPr>
          <p:nvPr/>
        </p:nvPicPr>
        <p:blipFill>
          <a:blip r:embed="rId5"/>
          <a:stretch>
            <a:fillRect/>
          </a:stretch>
        </p:blipFill>
        <p:spPr>
          <a:xfrm>
            <a:off x="191345" y="250244"/>
            <a:ext cx="2160240" cy="729746"/>
          </a:xfrm>
          <a:prstGeom prst="rect">
            <a:avLst/>
          </a:prstGeom>
        </p:spPr>
      </p:pic>
      <p:sp>
        <p:nvSpPr>
          <p:cNvPr id="5" name="Retângulo 4">
            <a:extLst>
              <a:ext uri="{FF2B5EF4-FFF2-40B4-BE49-F238E27FC236}">
                <a16:creationId xmlns:a16="http://schemas.microsoft.com/office/drawing/2014/main" id="{A4DF99D1-1910-47C3-B562-D0E4C7EEB0AB}"/>
              </a:ext>
            </a:extLst>
          </p:cNvPr>
          <p:cNvSpPr>
            <a:spLocks noChangeAspect="1"/>
          </p:cNvSpPr>
          <p:nvPr/>
        </p:nvSpPr>
        <p:spPr>
          <a:xfrm rot="20622771">
            <a:off x="1802761" y="29913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BE8D0F5-135F-42DC-8ACD-3AC35297FF1C}"/>
              </a:ext>
            </a:extLst>
          </p:cNvPr>
          <p:cNvPicPr>
            <a:picLocks noChangeAspect="1"/>
          </p:cNvPicPr>
          <p:nvPr/>
        </p:nvPicPr>
        <p:blipFill>
          <a:blip r:embed="rId2" cstate="print"/>
          <a:stretch>
            <a:fillRect/>
          </a:stretch>
        </p:blipFill>
        <p:spPr>
          <a:xfrm>
            <a:off x="263351" y="33671"/>
            <a:ext cx="7632849" cy="1286438"/>
          </a:xfrm>
          <a:prstGeom prst="rect">
            <a:avLst/>
          </a:prstGeom>
        </p:spPr>
      </p:pic>
      <p:sp>
        <p:nvSpPr>
          <p:cNvPr id="6" name="Retângulo 5">
            <a:extLst>
              <a:ext uri="{FF2B5EF4-FFF2-40B4-BE49-F238E27FC236}">
                <a16:creationId xmlns:a16="http://schemas.microsoft.com/office/drawing/2014/main" id="{72D9AB45-263C-4377-8E43-D04863CD002E}"/>
              </a:ext>
            </a:extLst>
          </p:cNvPr>
          <p:cNvSpPr>
            <a:spLocks noChangeAspect="1"/>
          </p:cNvSpPr>
          <p:nvPr/>
        </p:nvSpPr>
        <p:spPr>
          <a:xfrm rot="20622771">
            <a:off x="6512817" y="328275"/>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pic>
        <p:nvPicPr>
          <p:cNvPr id="9" name="Imagem 8">
            <a:extLst>
              <a:ext uri="{FF2B5EF4-FFF2-40B4-BE49-F238E27FC236}">
                <a16:creationId xmlns:a16="http://schemas.microsoft.com/office/drawing/2014/main" id="{E0FFF753-AF8B-4B63-8611-F55E2C64805E}"/>
              </a:ext>
            </a:extLst>
          </p:cNvPr>
          <p:cNvPicPr>
            <a:picLocks noChangeAspect="1"/>
          </p:cNvPicPr>
          <p:nvPr/>
        </p:nvPicPr>
        <p:blipFill>
          <a:blip r:embed="rId3"/>
          <a:stretch>
            <a:fillRect/>
          </a:stretch>
        </p:blipFill>
        <p:spPr>
          <a:xfrm>
            <a:off x="263351" y="1634165"/>
            <a:ext cx="11791425" cy="4431859"/>
          </a:xfrm>
          <a:prstGeom prst="rect">
            <a:avLst/>
          </a:prstGeom>
        </p:spPr>
      </p:pic>
    </p:spTree>
    <p:extLst>
      <p:ext uri="{BB962C8B-B14F-4D97-AF65-F5344CB8AC3E}">
        <p14:creationId xmlns:p14="http://schemas.microsoft.com/office/powerpoint/2010/main" val="3303743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a:extLst>
              <a:ext uri="{FF2B5EF4-FFF2-40B4-BE49-F238E27FC236}">
                <a16:creationId xmlns:a16="http://schemas.microsoft.com/office/drawing/2014/main" id="{F68CDBF4-16CA-4116-A291-67675A9EB6C0}"/>
              </a:ext>
            </a:extLst>
          </p:cNvPr>
          <p:cNvSpPr>
            <a:spLocks noGrp="1"/>
          </p:cNvSpPr>
          <p:nvPr/>
        </p:nvSpPr>
        <p:spPr>
          <a:xfrm>
            <a:off x="523540" y="2564904"/>
            <a:ext cx="1116124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endParaRP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APRESENTAÇÃO DO COMITÊ TEMÁTICO RACIONALIZAÇÃO LEGAL E BUROCRÁTICA</a:t>
            </a:r>
            <a:endParaRPr lang="pt-BR" sz="4800" dirty="0">
              <a:solidFill>
                <a:srgbClr val="002060"/>
              </a:solidFill>
              <a:latin typeface="Calibri" panose="020F0502020204030204" pitchFamily="34" charset="0"/>
            </a:endParaRPr>
          </a:p>
        </p:txBody>
      </p:sp>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2169266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
        <p:nvSpPr>
          <p:cNvPr id="2" name="Retângulo 1">
            <a:extLst>
              <a:ext uri="{FF2B5EF4-FFF2-40B4-BE49-F238E27FC236}">
                <a16:creationId xmlns:a16="http://schemas.microsoft.com/office/drawing/2014/main" id="{7D5834F4-827A-4693-9A7C-F2E6A5A0B0BD}"/>
              </a:ext>
            </a:extLst>
          </p:cNvPr>
          <p:cNvSpPr/>
          <p:nvPr/>
        </p:nvSpPr>
        <p:spPr>
          <a:xfrm>
            <a:off x="551384" y="1268760"/>
            <a:ext cx="11089232" cy="4832092"/>
          </a:xfrm>
          <a:prstGeom prst="rect">
            <a:avLst/>
          </a:prstGeom>
        </p:spPr>
        <p:txBody>
          <a:bodyPr wrap="square">
            <a:spAutoFit/>
          </a:bodyPr>
          <a:lstStyle/>
          <a:p>
            <a:pPr>
              <a:spcAft>
                <a:spcPts val="0"/>
              </a:spcAft>
            </a:pPr>
            <a:r>
              <a:rPr lang="pt-BR" sz="2800" b="1" dirty="0">
                <a:latin typeface="Calibri" panose="020F0502020204030204" pitchFamily="34" charset="0"/>
                <a:ea typeface="Times New Roman" panose="02020603050405020304" pitchFamily="18" charset="0"/>
              </a:rPr>
              <a:t>Demanda:</a:t>
            </a:r>
          </a:p>
          <a:p>
            <a:pPr>
              <a:spcAft>
                <a:spcPts val="0"/>
              </a:spcAft>
            </a:pPr>
            <a:r>
              <a:rPr lang="pt-BR" sz="2800" dirty="0">
                <a:latin typeface="Calibri" panose="020F0502020204030204" pitchFamily="34" charset="0"/>
                <a:ea typeface="Times New Roman" panose="02020603050405020304" pitchFamily="18" charset="0"/>
              </a:rPr>
              <a:t>Simplificar o processo de abertura, alteração e baixa de empresas nos órgãos licenciadores estaduais, adequando à Lei Complementar Federal 123/06 e Lei Complementar Estadual 163/13: Junta Comercial do Paraná, Vigilância Sanitária do Paraná, Corpo de Bombeiros, Prefeituras, Instituto Ambiental do Paraná, Receita Estadual e Receita Federal.</a:t>
            </a:r>
          </a:p>
          <a:p>
            <a:pPr>
              <a:spcAft>
                <a:spcPts val="0"/>
              </a:spcAft>
            </a:pPr>
            <a:r>
              <a:rPr lang="pt-BR" sz="2800" b="1" dirty="0">
                <a:latin typeface="Calibri" panose="020F0502020204030204" pitchFamily="34" charset="0"/>
                <a:ea typeface="Times New Roman" panose="02020603050405020304" pitchFamily="18" charset="0"/>
              </a:rPr>
              <a:t>Ação a ser encaminhada:</a:t>
            </a:r>
          </a:p>
          <a:p>
            <a:pPr>
              <a:spcAft>
                <a:spcPts val="0"/>
              </a:spcAft>
            </a:pPr>
            <a:r>
              <a:rPr lang="pt-BR" sz="2800" dirty="0">
                <a:latin typeface="Calibri" panose="020F0502020204030204" pitchFamily="34" charset="0"/>
                <a:ea typeface="Times New Roman" panose="02020603050405020304" pitchFamily="18" charset="0"/>
              </a:rPr>
              <a:t>Mostrar aos órgãos envolvidos a importância da efetiva participação à REDESIM. Atualmente alguns órgãos utilizam o sistema integrador Empresa Fácil apenas para abertura de empresas, ficando os demais casos, como alterações e baixas, fora do fluxo do sistema.</a:t>
            </a:r>
          </a:p>
        </p:txBody>
      </p:sp>
    </p:spTree>
    <p:extLst>
      <p:ext uri="{BB962C8B-B14F-4D97-AF65-F5344CB8AC3E}">
        <p14:creationId xmlns:p14="http://schemas.microsoft.com/office/powerpoint/2010/main" val="2102354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
        <p:nvSpPr>
          <p:cNvPr id="2" name="Retângulo 1">
            <a:extLst>
              <a:ext uri="{FF2B5EF4-FFF2-40B4-BE49-F238E27FC236}">
                <a16:creationId xmlns:a16="http://schemas.microsoft.com/office/drawing/2014/main" id="{7D5834F4-827A-4693-9A7C-F2E6A5A0B0BD}"/>
              </a:ext>
            </a:extLst>
          </p:cNvPr>
          <p:cNvSpPr/>
          <p:nvPr/>
        </p:nvSpPr>
        <p:spPr>
          <a:xfrm>
            <a:off x="551384" y="1268760"/>
            <a:ext cx="11089232" cy="5262979"/>
          </a:xfrm>
          <a:prstGeom prst="rect">
            <a:avLst/>
          </a:prstGeom>
        </p:spPr>
        <p:txBody>
          <a:bodyPr wrap="square">
            <a:spAutoFit/>
          </a:bodyPr>
          <a:lstStyle/>
          <a:p>
            <a:pPr>
              <a:spcAft>
                <a:spcPts val="0"/>
              </a:spcAft>
            </a:pPr>
            <a:r>
              <a:rPr lang="pt-BR" sz="2800" b="1" dirty="0">
                <a:latin typeface="Calibri" panose="020F0502020204030204" pitchFamily="34" charset="0"/>
                <a:ea typeface="Times New Roman" panose="02020603050405020304" pitchFamily="18" charset="0"/>
              </a:rPr>
              <a:t>Demanda:</a:t>
            </a:r>
          </a:p>
          <a:p>
            <a:pPr>
              <a:spcAft>
                <a:spcPts val="0"/>
              </a:spcAft>
            </a:pPr>
            <a:r>
              <a:rPr lang="pt-BR" sz="2800" dirty="0">
                <a:latin typeface="Calibri" panose="020F0502020204030204" pitchFamily="34" charset="0"/>
                <a:ea typeface="Times New Roman" panose="02020603050405020304" pitchFamily="18" charset="0"/>
              </a:rPr>
              <a:t>Apoiar municípios para aprimorar os atendimentos realizados na Sala do Empreendedor, estabelecendo termos de parceria visando promover programas de capacitação, oferta de linhas de créditos estaduais, apoio ao associativismo, entre outros.</a:t>
            </a:r>
          </a:p>
          <a:p>
            <a:pPr>
              <a:spcAft>
                <a:spcPts val="0"/>
              </a:spcAft>
            </a:pPr>
            <a:r>
              <a:rPr lang="pt-BR" sz="2800" b="1" dirty="0">
                <a:latin typeface="Calibri" panose="020F0502020204030204" pitchFamily="34" charset="0"/>
                <a:ea typeface="Times New Roman" panose="02020603050405020304" pitchFamily="18" charset="0"/>
              </a:rPr>
              <a:t>Ação a ser encaminhada:</a:t>
            </a:r>
          </a:p>
          <a:p>
            <a:pPr>
              <a:spcAft>
                <a:spcPts val="0"/>
              </a:spcAft>
            </a:pPr>
            <a:r>
              <a:rPr lang="pt-BR" sz="2800" dirty="0">
                <a:latin typeface="Calibri" panose="020F0502020204030204" pitchFamily="34" charset="0"/>
                <a:ea typeface="Times New Roman" panose="02020603050405020304" pitchFamily="18" charset="0"/>
              </a:rPr>
              <a:t>Hoje o SEBRAE/PR tem apoiado nos atendimentos na Sala do Empreendedor. A </a:t>
            </a:r>
            <a:r>
              <a:rPr lang="pt-BR" sz="2800" dirty="0" err="1">
                <a:latin typeface="Calibri" panose="020F0502020204030204" pitchFamily="34" charset="0"/>
                <a:ea typeface="Times New Roman" panose="02020603050405020304" pitchFamily="18" charset="0"/>
              </a:rPr>
              <a:t>Jucepar</a:t>
            </a:r>
            <a:r>
              <a:rPr lang="pt-BR" sz="2800" dirty="0">
                <a:latin typeface="Calibri" panose="020F0502020204030204" pitchFamily="34" charset="0"/>
                <a:ea typeface="Times New Roman" panose="02020603050405020304" pitchFamily="18" charset="0"/>
              </a:rPr>
              <a:t> dá suporte aos municípios através de </a:t>
            </a:r>
            <a:r>
              <a:rPr lang="pt-BR" sz="2800" dirty="0" err="1">
                <a:latin typeface="Calibri" panose="020F0502020204030204" pitchFamily="34" charset="0"/>
                <a:ea typeface="Times New Roman" panose="02020603050405020304" pitchFamily="18" charset="0"/>
              </a:rPr>
              <a:t>email</a:t>
            </a:r>
            <a:r>
              <a:rPr lang="pt-BR" sz="2800" dirty="0">
                <a:latin typeface="Calibri" panose="020F0502020204030204" pitchFamily="34" charset="0"/>
                <a:ea typeface="Times New Roman" panose="02020603050405020304" pitchFamily="18" charset="0"/>
              </a:rPr>
              <a:t> e, através da Academia Empresa Fácil, promove capacitações sobre legislação e procedimentos de Junta. Através de solicitações pontuais, é feito a capacitação de reciclagem para funcionários que devem operar o sistema. </a:t>
            </a:r>
          </a:p>
          <a:p>
            <a:pPr>
              <a:spcAft>
                <a:spcPts val="0"/>
              </a:spcAft>
            </a:pPr>
            <a:endParaRPr lang="pt-BR" sz="28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207563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
        <p:nvSpPr>
          <p:cNvPr id="2" name="Retângulo 1">
            <a:extLst>
              <a:ext uri="{FF2B5EF4-FFF2-40B4-BE49-F238E27FC236}">
                <a16:creationId xmlns:a16="http://schemas.microsoft.com/office/drawing/2014/main" id="{7D5834F4-827A-4693-9A7C-F2E6A5A0B0BD}"/>
              </a:ext>
            </a:extLst>
          </p:cNvPr>
          <p:cNvSpPr/>
          <p:nvPr/>
        </p:nvSpPr>
        <p:spPr>
          <a:xfrm>
            <a:off x="551384" y="1268760"/>
            <a:ext cx="11089232" cy="6124754"/>
          </a:xfrm>
          <a:prstGeom prst="rect">
            <a:avLst/>
          </a:prstGeom>
        </p:spPr>
        <p:txBody>
          <a:bodyPr wrap="square">
            <a:spAutoFit/>
          </a:bodyPr>
          <a:lstStyle/>
          <a:p>
            <a:pPr>
              <a:spcAft>
                <a:spcPts val="0"/>
              </a:spcAft>
            </a:pPr>
            <a:r>
              <a:rPr lang="pt-BR" sz="2800" b="1" dirty="0">
                <a:latin typeface="Calibri" panose="020F0502020204030204" pitchFamily="34" charset="0"/>
                <a:ea typeface="Times New Roman" panose="02020603050405020304" pitchFamily="18" charset="0"/>
              </a:rPr>
              <a:t>Demanda:</a:t>
            </a:r>
          </a:p>
          <a:p>
            <a:pPr>
              <a:spcAft>
                <a:spcPts val="0"/>
              </a:spcAft>
            </a:pPr>
            <a:r>
              <a:rPr lang="pt-BR" sz="2800" dirty="0">
                <a:latin typeface="Calibri" panose="020F0502020204030204" pitchFamily="34" charset="0"/>
                <a:ea typeface="Times New Roman" panose="02020603050405020304" pitchFamily="18" charset="0"/>
              </a:rPr>
              <a:t>Incluir no sistema integrador a renovação online das licenças previas (Saúde, Meio Ambiente </a:t>
            </a:r>
            <a:r>
              <a:rPr lang="pt-BR" sz="2800" dirty="0" err="1">
                <a:latin typeface="Calibri" panose="020F0502020204030204" pitchFamily="34" charset="0"/>
                <a:ea typeface="Times New Roman" panose="02020603050405020304" pitchFamily="18" charset="0"/>
              </a:rPr>
              <a:t>etc</a:t>
            </a:r>
            <a:r>
              <a:rPr lang="pt-BR" sz="2800" dirty="0">
                <a:latin typeface="Calibri" panose="020F0502020204030204" pitchFamily="34" charset="0"/>
                <a:ea typeface="Times New Roman" panose="02020603050405020304" pitchFamily="18" charset="0"/>
              </a:rPr>
              <a:t>) via Empresa Fácil.</a:t>
            </a:r>
          </a:p>
          <a:p>
            <a:pPr>
              <a:spcAft>
                <a:spcPts val="0"/>
              </a:spcAft>
            </a:pPr>
            <a:r>
              <a:rPr lang="pt-BR" sz="2800" b="1" dirty="0">
                <a:latin typeface="Calibri" panose="020F0502020204030204" pitchFamily="34" charset="0"/>
                <a:ea typeface="Times New Roman" panose="02020603050405020304" pitchFamily="18" charset="0"/>
              </a:rPr>
              <a:t>Ação a ser encaminhada:</a:t>
            </a:r>
          </a:p>
          <a:p>
            <a:pPr>
              <a:spcAft>
                <a:spcPts val="0"/>
              </a:spcAft>
            </a:pPr>
            <a:r>
              <a:rPr lang="pt-BR" sz="2800" dirty="0" err="1">
                <a:latin typeface="Calibri" panose="020F0502020204030204" pitchFamily="34" charset="0"/>
                <a:ea typeface="Times New Roman" panose="02020603050405020304" pitchFamily="18" charset="0"/>
              </a:rPr>
              <a:t>Jucepar</a:t>
            </a:r>
            <a:r>
              <a:rPr lang="pt-BR" sz="2800" dirty="0">
                <a:latin typeface="Calibri" panose="020F0502020204030204" pitchFamily="34" charset="0"/>
                <a:ea typeface="Times New Roman" panose="02020603050405020304" pitchFamily="18" charset="0"/>
              </a:rPr>
              <a:t> entrou em contato com o Sr. James, responsável pelo integrador estadual no Paraná, e o mesmo informou que é possível a contratação de módulos através de aditivos no contrato principal. Tais módulos são: regularização (para os casos de legado, antigo </a:t>
            </a:r>
            <a:r>
              <a:rPr lang="pt-BR" sz="2800">
                <a:latin typeface="Calibri" panose="020F0502020204030204" pitchFamily="34" charset="0"/>
                <a:ea typeface="Times New Roman" panose="02020603050405020304" pitchFamily="18" charset="0"/>
              </a:rPr>
              <a:t>à REDESIM) </a:t>
            </a:r>
            <a:r>
              <a:rPr lang="pt-BR" sz="2800" dirty="0">
                <a:latin typeface="Calibri" panose="020F0502020204030204" pitchFamily="34" charset="0"/>
                <a:ea typeface="Times New Roman" panose="02020603050405020304" pitchFamily="18" charset="0"/>
              </a:rPr>
              <a:t>e renovação (para os casos já tramitados pelo sistema). Devem ser verificados as regras de negócios dos municípios, pois alguns utilizam o próprio Empresa Fácil para emissão dos documentos e outros pelo sistema de gestão do município. </a:t>
            </a:r>
          </a:p>
          <a:p>
            <a:pPr>
              <a:spcAft>
                <a:spcPts val="0"/>
              </a:spcAft>
            </a:pPr>
            <a:endParaRPr lang="pt-BR" sz="2800" dirty="0">
              <a:latin typeface="Calibri" panose="020F0502020204030204" pitchFamily="34" charset="0"/>
              <a:ea typeface="Times New Roman" panose="02020603050405020304" pitchFamily="18" charset="0"/>
            </a:endParaRPr>
          </a:p>
          <a:p>
            <a:pPr>
              <a:spcAft>
                <a:spcPts val="0"/>
              </a:spcAft>
            </a:pPr>
            <a:endParaRPr lang="pt-BR" sz="28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56812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a:extLst>
              <a:ext uri="{FF2B5EF4-FFF2-40B4-BE49-F238E27FC236}">
                <a16:creationId xmlns:a16="http://schemas.microsoft.com/office/drawing/2014/main" id="{F68CDBF4-16CA-4116-A291-67675A9EB6C0}"/>
              </a:ext>
            </a:extLst>
          </p:cNvPr>
          <p:cNvSpPr>
            <a:spLocks noGrp="1"/>
          </p:cNvSpPr>
          <p:nvPr/>
        </p:nvSpPr>
        <p:spPr>
          <a:xfrm>
            <a:off x="523540" y="2132856"/>
            <a:ext cx="1116124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endParaRP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APRESENTAÇÃO DO COMITÊ TEMÁTICO ACESSO A MERCADOS</a:t>
            </a: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GT DECRETO 2474/2015</a:t>
            </a:r>
            <a:endParaRPr lang="pt-BR" sz="4800" dirty="0">
              <a:solidFill>
                <a:srgbClr val="002060"/>
              </a:solidFill>
              <a:latin typeface="Calibri" panose="020F0502020204030204" pitchFamily="34" charset="0"/>
            </a:endParaRPr>
          </a:p>
        </p:txBody>
      </p:sp>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1120051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a:extLst>
              <a:ext uri="{FF2B5EF4-FFF2-40B4-BE49-F238E27FC236}">
                <a16:creationId xmlns:a16="http://schemas.microsoft.com/office/drawing/2014/main" id="{F68CDBF4-16CA-4116-A291-67675A9EB6C0}"/>
              </a:ext>
            </a:extLst>
          </p:cNvPr>
          <p:cNvSpPr>
            <a:spLocks noGrp="1"/>
          </p:cNvSpPr>
          <p:nvPr/>
        </p:nvSpPr>
        <p:spPr>
          <a:xfrm>
            <a:off x="523540" y="1412776"/>
            <a:ext cx="1116124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endParaRP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APRESENTAÇÃO DO COMITÊ TEMÁTICO ACESSO A MERCADOS</a:t>
            </a: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GT EXPORTAÇÃO </a:t>
            </a: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PROJETOS P2W E </a:t>
            </a: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EMPREENDEDOR 4.0 </a:t>
            </a:r>
            <a:endParaRPr lang="pt-BR" sz="4800" dirty="0">
              <a:solidFill>
                <a:srgbClr val="002060"/>
              </a:solidFill>
              <a:latin typeface="Calibri" panose="020F0502020204030204" pitchFamily="34" charset="0"/>
            </a:endParaRPr>
          </a:p>
        </p:txBody>
      </p:sp>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4171454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a:extLst>
              <a:ext uri="{FF2B5EF4-FFF2-40B4-BE49-F238E27FC236}">
                <a16:creationId xmlns:a16="http://schemas.microsoft.com/office/drawing/2014/main" id="{F68CDBF4-16CA-4116-A291-67675A9EB6C0}"/>
              </a:ext>
            </a:extLst>
          </p:cNvPr>
          <p:cNvSpPr>
            <a:spLocks noGrp="1"/>
          </p:cNvSpPr>
          <p:nvPr/>
        </p:nvSpPr>
        <p:spPr>
          <a:xfrm>
            <a:off x="523540" y="1412776"/>
            <a:ext cx="1116124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pt-BR" sz="4800" b="1" dirty="0">
              <a:solidFill>
                <a:srgbClr val="002060"/>
              </a:solidFill>
              <a:latin typeface="Calibri" panose="020F0502020204030204" pitchFamily="34" charset="0"/>
            </a:endParaRP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APRESENTAÇÃO DO COMITÊ TEMÁTICO ACESSO A MERCADOS</a:t>
            </a: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GT EXPORTAÇÃO </a:t>
            </a: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PROJETOS P2W E </a:t>
            </a:r>
          </a:p>
          <a:p>
            <a:pPr algn="ctr">
              <a:lnSpc>
                <a:spcPct val="81000"/>
              </a:lnSpc>
              <a:spcBef>
                <a:spcPts val="431"/>
              </a:spcBef>
              <a:buNone/>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pt-BR" sz="4800" b="1" dirty="0">
                <a:solidFill>
                  <a:srgbClr val="002060"/>
                </a:solidFill>
                <a:latin typeface="Calibri" panose="020F0502020204030204" pitchFamily="34" charset="0"/>
              </a:rPr>
              <a:t>EMPREENDEDOR 4.0 </a:t>
            </a:r>
            <a:endParaRPr lang="pt-BR" sz="4800" dirty="0">
              <a:solidFill>
                <a:srgbClr val="002060"/>
              </a:solidFill>
              <a:latin typeface="Calibri" panose="020F0502020204030204" pitchFamily="34" charset="0"/>
            </a:endParaRPr>
          </a:p>
        </p:txBody>
      </p:sp>
      <p:pic>
        <p:nvPicPr>
          <p:cNvPr id="4" name="Picture 2">
            <a:extLst>
              <a:ext uri="{FF2B5EF4-FFF2-40B4-BE49-F238E27FC236}">
                <a16:creationId xmlns:a16="http://schemas.microsoft.com/office/drawing/2014/main" id="{4742E354-98BD-43FD-9E0A-241AC42C209B}"/>
              </a:ext>
            </a:extLst>
          </p:cNvPr>
          <p:cNvPicPr/>
          <p:nvPr/>
        </p:nvPicPr>
        <p:blipFill>
          <a:blip r:embed="rId2" cstate="print"/>
          <a:stretch>
            <a:fillRect/>
          </a:stretch>
        </p:blipFill>
        <p:spPr>
          <a:xfrm>
            <a:off x="351136" y="33672"/>
            <a:ext cx="9201248" cy="1163081"/>
          </a:xfrm>
          <a:prstGeom prst="rect">
            <a:avLst/>
          </a:prstGeom>
        </p:spPr>
      </p:pic>
      <p:sp>
        <p:nvSpPr>
          <p:cNvPr id="6" name="Retângulo 5">
            <a:extLst>
              <a:ext uri="{FF2B5EF4-FFF2-40B4-BE49-F238E27FC236}">
                <a16:creationId xmlns:a16="http://schemas.microsoft.com/office/drawing/2014/main" id="{7624456C-BC98-4E02-9BEB-CC5CE84C2A2C}"/>
              </a:ext>
            </a:extLst>
          </p:cNvPr>
          <p:cNvSpPr>
            <a:spLocks noChangeAspect="1"/>
          </p:cNvSpPr>
          <p:nvPr/>
        </p:nvSpPr>
        <p:spPr>
          <a:xfrm rot="20622771">
            <a:off x="8096994" y="221236"/>
            <a:ext cx="4415439" cy="523220"/>
          </a:xfrm>
          <a:prstGeom prst="rect">
            <a:avLst/>
          </a:prstGeom>
          <a:noFill/>
        </p:spPr>
        <p:txBody>
          <a:bodyPr wrap="square" lIns="91440" tIns="45720" rIns="91440" bIns="45720">
            <a:spAutoFit/>
          </a:bodyPr>
          <a:lstStyle/>
          <a:p>
            <a:pPr algn="ctr"/>
            <a:r>
              <a:rPr lang="pt-BR" sz="28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1007198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1892</TotalTime>
  <Words>465</Words>
  <Application>Microsoft Office PowerPoint</Application>
  <PresentationFormat>Widescreen</PresentationFormat>
  <Paragraphs>72</Paragraphs>
  <Slides>12</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12</vt:i4>
      </vt:variant>
    </vt:vector>
  </HeadingPairs>
  <TitlesOfParts>
    <vt:vector size="17" baseType="lpstr">
      <vt:lpstr>Arial</vt:lpstr>
      <vt:lpstr>Calibri</vt:lpstr>
      <vt:lpstr>Calibri Light</vt:lpstr>
      <vt:lpstr>StarSymbol</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Paulo Freitas</dc:creator>
  <cp:lastModifiedBy>Mario Doria</cp:lastModifiedBy>
  <cp:revision>125</cp:revision>
  <dcterms:modified xsi:type="dcterms:W3CDTF">2019-05-29T14:21:38Z</dcterms:modified>
</cp:coreProperties>
</file>