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8" r:id="rId3"/>
    <p:sldId id="259" r:id="rId4"/>
    <p:sldId id="260" r:id="rId5"/>
    <p:sldId id="261" r:id="rId6"/>
  </p:sldIdLst>
  <p:sldSz cx="7620000" cy="5715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4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080" y="84"/>
      </p:cViewPr>
      <p:guideLst>
        <p:guide orient="horz" pos="1800"/>
        <p:guide pos="240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318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93A9A-9C10-44F7-B105-7A8A4A4A7096}" type="datetimeFigureOut">
              <a:rPr lang="pt-BR" smtClean="0"/>
              <a:t>24/05/2016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7A2CB-7E39-4756-AA3C-19CAB5BEB4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405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FC6E3-ACB2-47D5-B4EE-29D9C8966E93}" type="datetimeFigureOut">
              <a:rPr lang="pt-BR" smtClean="0"/>
              <a:t>24/05/2016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7A5AD-D9BE-4DED-A3CB-A9EF0DEC76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7512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49593" y="4177648"/>
            <a:ext cx="7260807" cy="600067"/>
          </a:xfrm>
        </p:spPr>
        <p:txBody>
          <a:bodyPr/>
          <a:lstStyle>
            <a:lvl1pPr>
              <a:defRPr sz="2333" b="0" baseline="0">
                <a:solidFill>
                  <a:schemeClr val="bg1"/>
                </a:solidFill>
                <a:latin typeface="Century Gothic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pt-BR" dirty="0" smtClean="0"/>
              <a:t>Nome da equipe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5912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71500" y="2197428"/>
            <a:ext cx="6478860" cy="1135063"/>
          </a:xfrm>
        </p:spPr>
        <p:txBody>
          <a:bodyPr anchor="t"/>
          <a:lstStyle>
            <a:lvl1pPr algn="l">
              <a:defRPr sz="3333" b="1" cap="all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</a:t>
            </a:r>
            <a:br>
              <a:rPr lang="pt-BR" dirty="0" smtClean="0"/>
            </a:br>
            <a:r>
              <a:rPr lang="pt-BR" dirty="0" smtClean="0"/>
              <a:t>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902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4232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4818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8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9600" y="348879"/>
            <a:ext cx="6858000" cy="588408"/>
          </a:xfrm>
        </p:spPr>
        <p:txBody>
          <a:bodyPr>
            <a:normAutofit/>
          </a:bodyPr>
          <a:lstStyle>
            <a:lvl1pPr algn="l">
              <a:defRPr sz="2333" b="1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0382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09600" y="637255"/>
            <a:ext cx="7200800" cy="532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69607" y="1333500"/>
            <a:ext cx="6969393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9037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0" r:id="rId4"/>
    <p:sldLayoutId id="2147483655" r:id="rId5"/>
    <p:sldLayoutId id="2147483656" r:id="rId6"/>
  </p:sldLayoutIdLst>
  <p:timing>
    <p:tnLst>
      <p:par>
        <p:cTn id="1" dur="indefinite" restart="never" nodeType="tmRoot"/>
      </p:par>
    </p:tnLst>
  </p:timing>
  <p:txStyles>
    <p:titleStyle>
      <a:lvl1pPr algn="ctr" defTabSz="761970" rtl="0" eaLnBrk="1" latinLnBrk="0" hangingPunct="1">
        <a:spcBef>
          <a:spcPct val="0"/>
        </a:spcBef>
        <a:buNone/>
        <a:defRPr sz="3333" b="1" kern="1200">
          <a:solidFill>
            <a:schemeClr val="accent1">
              <a:lumMod val="50000"/>
            </a:schemeClr>
          </a:solidFill>
          <a:latin typeface="Century Gothic" pitchFamily="34" charset="0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itchFamily="34" charset="0"/>
        <a:buChar char="–"/>
        <a:defRPr sz="2333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itchFamily="34" charset="0"/>
        <a:buChar char="–"/>
        <a:defRPr sz="1667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itchFamily="34" charset="0"/>
        <a:buChar char="»"/>
        <a:defRPr sz="1667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8" y="-14514"/>
            <a:ext cx="7628896" cy="574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1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1872" y="1117307"/>
            <a:ext cx="830512" cy="95625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1782" y="2453028"/>
            <a:ext cx="308278" cy="457144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847207" y="1864843"/>
            <a:ext cx="545001" cy="284683"/>
          </a:xfrm>
          <a:prstGeom prst="rect">
            <a:avLst/>
          </a:prstGeom>
          <a:noFill/>
        </p:spPr>
        <p:txBody>
          <a:bodyPr wrap="none" lIns="76190" tIns="38095" rIns="76190" bIns="38095" rtlCol="0">
            <a:spAutoFit/>
          </a:bodyPr>
          <a:lstStyle/>
          <a:p>
            <a:r>
              <a:rPr lang="pt-BR" sz="1350" b="1" dirty="0"/>
              <a:t>Início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4176602" y="2453028"/>
            <a:ext cx="1114580" cy="284683"/>
          </a:xfrm>
          <a:prstGeom prst="rect">
            <a:avLst/>
          </a:prstGeom>
          <a:noFill/>
        </p:spPr>
        <p:txBody>
          <a:bodyPr wrap="none" lIns="76190" tIns="38095" rIns="76190" bIns="38095" rtlCol="0">
            <a:spAutoFit/>
          </a:bodyPr>
          <a:lstStyle/>
          <a:p>
            <a:r>
              <a:rPr lang="pt-BR" sz="1350" dirty="0"/>
              <a:t>sensibilização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4622662" y="3551864"/>
            <a:ext cx="1022889" cy="284683"/>
          </a:xfrm>
          <a:prstGeom prst="rect">
            <a:avLst/>
          </a:prstGeom>
          <a:noFill/>
        </p:spPr>
        <p:txBody>
          <a:bodyPr wrap="none" lIns="76190" tIns="38095" rIns="76190" bIns="38095" rtlCol="0">
            <a:spAutoFit/>
          </a:bodyPr>
          <a:lstStyle/>
          <a:p>
            <a:r>
              <a:rPr lang="pt-BR" sz="1350" dirty="0"/>
              <a:t>participação</a:t>
            </a:r>
          </a:p>
        </p:txBody>
      </p:sp>
      <p:sp>
        <p:nvSpPr>
          <p:cNvPr id="43" name="CaixaDeTexto 42"/>
          <p:cNvSpPr txBox="1"/>
          <p:nvPr/>
        </p:nvSpPr>
        <p:spPr>
          <a:xfrm>
            <a:off x="5965937" y="4466435"/>
            <a:ext cx="1250370" cy="446266"/>
          </a:xfrm>
          <a:prstGeom prst="rect">
            <a:avLst/>
          </a:prstGeom>
          <a:noFill/>
        </p:spPr>
        <p:txBody>
          <a:bodyPr wrap="square" lIns="76190" tIns="38095" rIns="76190" bIns="38095" rtlCol="0">
            <a:spAutoFit/>
          </a:bodyPr>
          <a:lstStyle/>
          <a:p>
            <a:pPr algn="ctr"/>
            <a:r>
              <a:rPr lang="pt-BR" sz="1200" b="1" dirty="0">
                <a:ea typeface="+mj-ea"/>
                <a:cs typeface="+mj-cs"/>
              </a:rPr>
              <a:t>Diagnóstico </a:t>
            </a:r>
          </a:p>
          <a:p>
            <a:pPr algn="ctr"/>
            <a:r>
              <a:rPr lang="pt-BR" sz="1200" b="1" dirty="0">
                <a:ea typeface="+mj-ea"/>
                <a:cs typeface="+mj-cs"/>
              </a:rPr>
              <a:t>personalizado</a:t>
            </a:r>
          </a:p>
        </p:txBody>
      </p:sp>
      <p:cxnSp>
        <p:nvCxnSpPr>
          <p:cNvPr id="45" name="Conector angulado 44"/>
          <p:cNvCxnSpPr>
            <a:endCxn id="9" idx="3"/>
          </p:cNvCxnSpPr>
          <p:nvPr/>
        </p:nvCxnSpPr>
        <p:spPr>
          <a:xfrm rot="10800000">
            <a:off x="4032386" y="1595433"/>
            <a:ext cx="2760409" cy="1029003"/>
          </a:xfrm>
          <a:prstGeom prst="bentConnector3">
            <a:avLst>
              <a:gd name="adj1" fmla="val 49"/>
            </a:avLst>
          </a:prstGeom>
          <a:ln w="28575">
            <a:solidFill>
              <a:srgbClr val="58595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936" y="4615281"/>
            <a:ext cx="373927" cy="411406"/>
          </a:xfrm>
          <a:prstGeom prst="rect">
            <a:avLst/>
          </a:prstGeom>
        </p:spPr>
      </p:pic>
      <p:sp>
        <p:nvSpPr>
          <p:cNvPr id="37" name="CaixaDeTexto 36"/>
          <p:cNvSpPr txBox="1"/>
          <p:nvPr/>
        </p:nvSpPr>
        <p:spPr>
          <a:xfrm>
            <a:off x="3124781" y="4980956"/>
            <a:ext cx="1263339" cy="284683"/>
          </a:xfrm>
          <a:prstGeom prst="rect">
            <a:avLst/>
          </a:prstGeom>
          <a:noFill/>
        </p:spPr>
        <p:txBody>
          <a:bodyPr wrap="none" lIns="76190" tIns="38095" rIns="76190" bIns="38095" rtlCol="0">
            <a:spAutoFit/>
          </a:bodyPr>
          <a:lstStyle/>
          <a:p>
            <a:r>
              <a:rPr lang="pt-BR" sz="1350" dirty="0"/>
              <a:t>banco de dados</a:t>
            </a:r>
          </a:p>
        </p:txBody>
      </p:sp>
      <p:cxnSp>
        <p:nvCxnSpPr>
          <p:cNvPr id="50" name="Conector de seta reta 49"/>
          <p:cNvCxnSpPr>
            <a:endCxn id="43" idx="1"/>
          </p:cNvCxnSpPr>
          <p:nvPr/>
        </p:nvCxnSpPr>
        <p:spPr>
          <a:xfrm>
            <a:off x="4130137" y="4684791"/>
            <a:ext cx="1835800" cy="4777"/>
          </a:xfrm>
          <a:prstGeom prst="straightConnector1">
            <a:avLst/>
          </a:prstGeom>
          <a:ln w="28575">
            <a:solidFill>
              <a:srgbClr val="58595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2" descr="C:\Users\eduardo.bettoni\Documents\Design\Logos SIST FIEP[13673]\Logos SIST FIEP\LOGO SIMPL PB\JPEG SIMP PB\BOX SIST PB_peq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96" y="4086969"/>
            <a:ext cx="923270" cy="103992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0000"/>
                </a:schemeClr>
              </a:gs>
              <a:gs pos="30000">
                <a:schemeClr val="bg1">
                  <a:lumMod val="94000"/>
                  <a:lumOff val="6000"/>
                </a:schemeClr>
              </a:gs>
              <a:gs pos="8000">
                <a:schemeClr val="bg1">
                  <a:lumMod val="82000"/>
                </a:schemeClr>
              </a:gs>
              <a:gs pos="100000">
                <a:schemeClr val="bg1">
                  <a:lumMod val="93000"/>
                </a:schemeClr>
              </a:gs>
            </a:gsLst>
            <a:lin ang="10800000" scaled="1"/>
            <a:tileRect/>
          </a:gradFill>
          <a:ln>
            <a:noFill/>
          </a:ln>
          <a:effectLst>
            <a:glow rad="101600">
              <a:srgbClr val="83AB29"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</p:pic>
      <p:cxnSp>
        <p:nvCxnSpPr>
          <p:cNvPr id="58" name="Conector de seta reta 57"/>
          <p:cNvCxnSpPr/>
          <p:nvPr/>
        </p:nvCxnSpPr>
        <p:spPr>
          <a:xfrm flipH="1">
            <a:off x="1980691" y="4684791"/>
            <a:ext cx="1384971" cy="0"/>
          </a:xfrm>
          <a:prstGeom prst="straightConnector1">
            <a:avLst/>
          </a:prstGeom>
          <a:ln w="28575">
            <a:solidFill>
              <a:srgbClr val="58595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tângulo 69"/>
          <p:cNvSpPr/>
          <p:nvPr/>
        </p:nvSpPr>
        <p:spPr>
          <a:xfrm>
            <a:off x="559362" y="3386534"/>
            <a:ext cx="1421330" cy="51254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0000"/>
                </a:schemeClr>
              </a:gs>
              <a:gs pos="30000">
                <a:schemeClr val="bg1">
                  <a:lumMod val="94000"/>
                  <a:lumOff val="6000"/>
                </a:schemeClr>
              </a:gs>
              <a:gs pos="8000">
                <a:schemeClr val="bg1">
                  <a:lumMod val="82000"/>
                </a:schemeClr>
              </a:gs>
              <a:gs pos="100000">
                <a:schemeClr val="bg1">
                  <a:lumMod val="93000"/>
                </a:schemeClr>
              </a:gs>
            </a:gsLst>
            <a:lin ang="10800000" scaled="1"/>
            <a:tileRect/>
          </a:gradFill>
          <a:ln>
            <a:noFill/>
          </a:ln>
          <a:effectLst>
            <a:glow rad="101600">
              <a:srgbClr val="83AB29"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6190" tIns="38095" rIns="76190" bIns="38095" rtlCol="0" anchor="ctr"/>
          <a:lstStyle/>
          <a:p>
            <a:pPr algn="ctr"/>
            <a:r>
              <a:rPr lang="pt-BR" sz="1200" dirty="0"/>
              <a:t>Portfolio Sistema Indústria</a:t>
            </a:r>
          </a:p>
        </p:txBody>
      </p:sp>
      <p:sp>
        <p:nvSpPr>
          <p:cNvPr id="71" name="Retângulo 70"/>
          <p:cNvSpPr/>
          <p:nvPr/>
        </p:nvSpPr>
        <p:spPr>
          <a:xfrm>
            <a:off x="531250" y="2447346"/>
            <a:ext cx="1421330" cy="51254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0000"/>
                </a:schemeClr>
              </a:gs>
              <a:gs pos="30000">
                <a:schemeClr val="bg1">
                  <a:lumMod val="94000"/>
                  <a:lumOff val="6000"/>
                </a:schemeClr>
              </a:gs>
              <a:gs pos="8000">
                <a:schemeClr val="bg1">
                  <a:lumMod val="82000"/>
                </a:schemeClr>
              </a:gs>
              <a:gs pos="100000">
                <a:schemeClr val="bg1">
                  <a:lumMod val="93000"/>
                </a:schemeClr>
              </a:gs>
            </a:gsLst>
            <a:lin ang="10800000" scaled="1"/>
            <a:tileRect/>
          </a:gradFill>
          <a:ln>
            <a:noFill/>
          </a:ln>
          <a:effectLst>
            <a:glow rad="101600">
              <a:srgbClr val="83AB29"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6190" tIns="38095" rIns="76190" bIns="38095" rtlCol="0" anchor="ctr"/>
          <a:lstStyle/>
          <a:p>
            <a:pPr algn="ctr"/>
            <a:r>
              <a:rPr lang="pt-BR" sz="1200" dirty="0"/>
              <a:t>Representações Institucionais</a:t>
            </a:r>
          </a:p>
        </p:txBody>
      </p:sp>
      <p:cxnSp>
        <p:nvCxnSpPr>
          <p:cNvPr id="68" name="Conector angulado 67"/>
          <p:cNvCxnSpPr>
            <a:stCxn id="55" idx="1"/>
            <a:endCxn id="71" idx="1"/>
          </p:cNvCxnSpPr>
          <p:nvPr/>
        </p:nvCxnSpPr>
        <p:spPr>
          <a:xfrm rot="10800000">
            <a:off x="531251" y="2703621"/>
            <a:ext cx="369546" cy="1903311"/>
          </a:xfrm>
          <a:prstGeom prst="bentConnector3">
            <a:avLst>
              <a:gd name="adj1" fmla="val 163565"/>
            </a:avLst>
          </a:prstGeom>
          <a:ln w="28575">
            <a:solidFill>
              <a:srgbClr val="58595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de seta reta 81"/>
          <p:cNvCxnSpPr>
            <a:endCxn id="70" idx="1"/>
          </p:cNvCxnSpPr>
          <p:nvPr/>
        </p:nvCxnSpPr>
        <p:spPr>
          <a:xfrm>
            <a:off x="300854" y="3642808"/>
            <a:ext cx="258508" cy="1"/>
          </a:xfrm>
          <a:prstGeom prst="straightConnector1">
            <a:avLst/>
          </a:prstGeom>
          <a:ln w="28575">
            <a:solidFill>
              <a:srgbClr val="58595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ector angulado 105"/>
          <p:cNvCxnSpPr>
            <a:stCxn id="71" idx="3"/>
            <a:endCxn id="9" idx="1"/>
          </p:cNvCxnSpPr>
          <p:nvPr/>
        </p:nvCxnSpPr>
        <p:spPr>
          <a:xfrm flipV="1">
            <a:off x="1952580" y="1595433"/>
            <a:ext cx="1249293" cy="1108188"/>
          </a:xfrm>
          <a:prstGeom prst="bentConnector3">
            <a:avLst>
              <a:gd name="adj1" fmla="val 50000"/>
            </a:avLst>
          </a:prstGeom>
          <a:ln w="28575">
            <a:solidFill>
              <a:srgbClr val="58595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ector angulado 107"/>
          <p:cNvCxnSpPr>
            <a:stCxn id="70" idx="3"/>
            <a:endCxn id="9" idx="1"/>
          </p:cNvCxnSpPr>
          <p:nvPr/>
        </p:nvCxnSpPr>
        <p:spPr>
          <a:xfrm flipV="1">
            <a:off x="1980692" y="1595433"/>
            <a:ext cx="1221181" cy="2047376"/>
          </a:xfrm>
          <a:prstGeom prst="bentConnector3">
            <a:avLst>
              <a:gd name="adj1" fmla="val 50000"/>
            </a:avLst>
          </a:prstGeom>
          <a:ln w="28575">
            <a:solidFill>
              <a:srgbClr val="58595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ector angulado 111"/>
          <p:cNvCxnSpPr>
            <a:stCxn id="71" idx="0"/>
          </p:cNvCxnSpPr>
          <p:nvPr/>
        </p:nvCxnSpPr>
        <p:spPr>
          <a:xfrm rot="5400000" flipH="1" flipV="1">
            <a:off x="1163300" y="2201318"/>
            <a:ext cx="324642" cy="167412"/>
          </a:xfrm>
          <a:prstGeom prst="bentConnector3">
            <a:avLst>
              <a:gd name="adj1" fmla="val 50000"/>
            </a:avLst>
          </a:prstGeom>
          <a:ln w="28575">
            <a:solidFill>
              <a:srgbClr val="58595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ector angulado 113"/>
          <p:cNvCxnSpPr>
            <a:endCxn id="9" idx="1"/>
          </p:cNvCxnSpPr>
          <p:nvPr/>
        </p:nvCxnSpPr>
        <p:spPr>
          <a:xfrm>
            <a:off x="2172772" y="1378898"/>
            <a:ext cx="1029101" cy="216535"/>
          </a:xfrm>
          <a:prstGeom prst="bentConnector3">
            <a:avLst>
              <a:gd name="adj1" fmla="val 50000"/>
            </a:avLst>
          </a:prstGeom>
          <a:ln w="28575">
            <a:solidFill>
              <a:srgbClr val="58595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angulado 124"/>
          <p:cNvCxnSpPr>
            <a:stCxn id="16" idx="2"/>
            <a:endCxn id="5" idx="0"/>
          </p:cNvCxnSpPr>
          <p:nvPr/>
        </p:nvCxnSpPr>
        <p:spPr>
          <a:xfrm rot="5400000">
            <a:off x="3535337" y="4291024"/>
            <a:ext cx="536819" cy="111693"/>
          </a:xfrm>
          <a:prstGeom prst="bentConnector3">
            <a:avLst>
              <a:gd name="adj1" fmla="val 50000"/>
            </a:avLst>
          </a:prstGeom>
          <a:ln w="28575">
            <a:solidFill>
              <a:srgbClr val="58595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Conector angulado 1024"/>
          <p:cNvCxnSpPr>
            <a:stCxn id="9" idx="2"/>
            <a:endCxn id="10" idx="0"/>
          </p:cNvCxnSpPr>
          <p:nvPr/>
        </p:nvCxnSpPr>
        <p:spPr>
          <a:xfrm rot="16200000" flipH="1">
            <a:off x="3616789" y="2073896"/>
            <a:ext cx="379470" cy="378793"/>
          </a:xfrm>
          <a:prstGeom prst="bentConnector3">
            <a:avLst>
              <a:gd name="adj1" fmla="val 50000"/>
            </a:avLst>
          </a:prstGeom>
          <a:ln w="28575">
            <a:solidFill>
              <a:srgbClr val="58595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95" y="1464324"/>
            <a:ext cx="307152" cy="29492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552" y="1449367"/>
            <a:ext cx="170717" cy="30988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691419" y="1721226"/>
            <a:ext cx="1492982" cy="377016"/>
          </a:xfrm>
          <a:prstGeom prst="rect">
            <a:avLst/>
          </a:prstGeom>
          <a:noFill/>
        </p:spPr>
        <p:txBody>
          <a:bodyPr wrap="square" lIns="76190" tIns="38095" rIns="76190" bIns="38095" rtlCol="0">
            <a:spAutoFit/>
          </a:bodyPr>
          <a:lstStyle/>
          <a:p>
            <a:pPr algn="ctr"/>
            <a:r>
              <a:rPr lang="pt-BR" sz="975" dirty="0"/>
              <a:t>Governo, Universidades, Centro de Pesquisa...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660156" y="1183604"/>
            <a:ext cx="1492982" cy="226975"/>
          </a:xfrm>
          <a:prstGeom prst="rect">
            <a:avLst/>
          </a:prstGeom>
          <a:noFill/>
        </p:spPr>
        <p:txBody>
          <a:bodyPr wrap="square" lIns="76190" tIns="38095" rIns="76190" bIns="38095" rtlCol="0">
            <a:spAutoFit/>
          </a:bodyPr>
          <a:lstStyle/>
          <a:p>
            <a:pPr algn="ctr"/>
            <a:r>
              <a:rPr lang="pt-BR" sz="975" b="1" dirty="0"/>
              <a:t>Outros </a:t>
            </a:r>
            <a:r>
              <a:rPr lang="pt-BR" sz="975" b="1" i="1" dirty="0" err="1"/>
              <a:t>Stakeholders</a:t>
            </a:r>
            <a:endParaRPr lang="pt-BR" sz="975" b="1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09600" y="348879"/>
            <a:ext cx="7410400" cy="58840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O que é a Bússola da </a:t>
            </a: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Sustentabilidade</a:t>
            </a:r>
            <a:r>
              <a:rPr lang="pt-BR" dirty="0" smtClean="0"/>
              <a:t> e da </a:t>
            </a:r>
            <a:r>
              <a:rPr lang="pt-BR" dirty="0" smtClean="0">
                <a:solidFill>
                  <a:schemeClr val="accent4">
                    <a:lumMod val="75000"/>
                  </a:schemeClr>
                </a:solidFill>
              </a:rPr>
              <a:t>Inovação</a:t>
            </a:r>
            <a:r>
              <a:rPr lang="pt-BR" dirty="0" smtClean="0"/>
              <a:t>?</a:t>
            </a:r>
            <a:endParaRPr lang="pt-BR" dirty="0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659" y="3398570"/>
            <a:ext cx="1447867" cy="67989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41" name="Conector angulado 40"/>
          <p:cNvCxnSpPr>
            <a:stCxn id="10" idx="2"/>
            <a:endCxn id="16" idx="0"/>
          </p:cNvCxnSpPr>
          <p:nvPr/>
        </p:nvCxnSpPr>
        <p:spPr>
          <a:xfrm rot="5400000">
            <a:off x="3683558" y="3086207"/>
            <a:ext cx="488398" cy="136328"/>
          </a:xfrm>
          <a:prstGeom prst="bentConnector3">
            <a:avLst>
              <a:gd name="adj1" fmla="val 50000"/>
            </a:avLst>
          </a:prstGeom>
          <a:ln w="28575">
            <a:solidFill>
              <a:srgbClr val="58595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upo 30"/>
          <p:cNvGrpSpPr/>
          <p:nvPr/>
        </p:nvGrpSpPr>
        <p:grpSpPr>
          <a:xfrm>
            <a:off x="5927585" y="2737711"/>
            <a:ext cx="1302796" cy="1500610"/>
            <a:chOff x="6849581" y="3316139"/>
            <a:chExt cx="1563355" cy="1800732"/>
          </a:xfrm>
        </p:grpSpPr>
        <p:pic>
          <p:nvPicPr>
            <p:cNvPr id="28" name="Imagem 2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4685" y="3316139"/>
              <a:ext cx="1038251" cy="147864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30" name="Imagem 2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4802" y="3432976"/>
              <a:ext cx="1032913" cy="1481309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27" name="Imagem 2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9581" y="3632893"/>
              <a:ext cx="1038251" cy="1483978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08927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4950127" cy="5296958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0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9600" y="468892"/>
            <a:ext cx="6858000" cy="588408"/>
          </a:xfrm>
        </p:spPr>
        <p:txBody>
          <a:bodyPr>
            <a:normAutofit/>
          </a:bodyPr>
          <a:lstStyle/>
          <a:p>
            <a:r>
              <a:rPr lang="pt-BR" dirty="0"/>
              <a:t>Diagnóstico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5842000" y="5296959"/>
            <a:ext cx="1778000" cy="304271"/>
          </a:xfrm>
          <a:prstGeom prst="rect">
            <a:avLst/>
          </a:prstGeom>
        </p:spPr>
        <p:txBody>
          <a:bodyPr/>
          <a:lstStyle/>
          <a:p>
            <a:fld id="{8239987E-8F44-4D45-922F-8A471708E0E1}" type="slidenum">
              <a:rPr lang="pt-BR" smtClean="0"/>
              <a:t>3</a:t>
            </a:fld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3" y="277213"/>
            <a:ext cx="4772673" cy="489973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147" y="1278820"/>
            <a:ext cx="2385361" cy="273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18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4" y="157200"/>
            <a:ext cx="7378783" cy="528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789887" y="5317773"/>
            <a:ext cx="4830113" cy="300000"/>
          </a:xfrm>
          <a:prstGeom prst="rect">
            <a:avLst/>
          </a:prstGeom>
          <a:solidFill>
            <a:srgbClr val="7FA1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i="1" dirty="0"/>
              <a:t>Diagnóstico – Síntese de desempenho no ambiente interno</a:t>
            </a:r>
          </a:p>
        </p:txBody>
      </p:sp>
    </p:spTree>
    <p:extLst>
      <p:ext uri="{BB962C8B-B14F-4D97-AF65-F5344CB8AC3E}">
        <p14:creationId xmlns:p14="http://schemas.microsoft.com/office/powerpoint/2010/main" val="17931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0" cy="5258669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153817" y="5317773"/>
            <a:ext cx="5466184" cy="300000"/>
          </a:xfrm>
          <a:prstGeom prst="rect">
            <a:avLst/>
          </a:prstGeom>
          <a:solidFill>
            <a:srgbClr val="7FA1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i="1" dirty="0"/>
              <a:t>Diagnóstico – Síntese de desempenho </a:t>
            </a:r>
            <a:r>
              <a:rPr lang="pt-BR" sz="1500" i="1" dirty="0" smtClean="0"/>
              <a:t>nos micro e </a:t>
            </a:r>
            <a:r>
              <a:rPr lang="pt-BR" sz="1500" i="1" dirty="0" err="1" smtClean="0"/>
              <a:t>macroambientes</a:t>
            </a:r>
            <a:endParaRPr lang="pt-BR" sz="1500" i="1" dirty="0"/>
          </a:p>
        </p:txBody>
      </p:sp>
    </p:spTree>
    <p:extLst>
      <p:ext uri="{BB962C8B-B14F-4D97-AF65-F5344CB8AC3E}">
        <p14:creationId xmlns:p14="http://schemas.microsoft.com/office/powerpoint/2010/main" val="38059755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Personalizada 46">
      <a:dk1>
        <a:sysClr val="windowText" lastClr="000000"/>
      </a:dk1>
      <a:lt1>
        <a:sysClr val="window" lastClr="FFFFFF"/>
      </a:lt1>
      <a:dk2>
        <a:srgbClr val="00322D"/>
      </a:dk2>
      <a:lt2>
        <a:srgbClr val="EEECE1"/>
      </a:lt2>
      <a:accent1>
        <a:srgbClr val="00A99D"/>
      </a:accent1>
      <a:accent2>
        <a:srgbClr val="0195DA"/>
      </a:accent2>
      <a:accent3>
        <a:srgbClr val="FBB848"/>
      </a:accent3>
      <a:accent4>
        <a:srgbClr val="80C342"/>
      </a:accent4>
      <a:accent5>
        <a:srgbClr val="016058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53</Words>
  <Application>Microsoft Office PowerPoint</Application>
  <PresentationFormat>Personalizar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Tahoma</vt:lpstr>
      <vt:lpstr>Tema do Office</vt:lpstr>
      <vt:lpstr>Apresentação do PowerPoint</vt:lpstr>
      <vt:lpstr>O que é a Bússola da Sustentabilidade e da Inovação?</vt:lpstr>
      <vt:lpstr>Diagnóstico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Kátia Villagra</dc:creator>
  <cp:lastModifiedBy>Augusto Cesar Marins Machado</cp:lastModifiedBy>
  <cp:revision>57</cp:revision>
  <dcterms:created xsi:type="dcterms:W3CDTF">2015-12-04T16:15:05Z</dcterms:created>
  <dcterms:modified xsi:type="dcterms:W3CDTF">2016-05-24T15:40:55Z</dcterms:modified>
</cp:coreProperties>
</file>