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70" r:id="rId1"/>
    <p:sldMasterId id="2147484182" r:id="rId2"/>
  </p:sldMasterIdLst>
  <p:notesMasterIdLst>
    <p:notesMasterId r:id="rId22"/>
  </p:notesMasterIdLst>
  <p:handoutMasterIdLst>
    <p:handoutMasterId r:id="rId23"/>
  </p:handoutMasterIdLst>
  <p:sldIdLst>
    <p:sldId id="642" r:id="rId3"/>
    <p:sldId id="648" r:id="rId4"/>
    <p:sldId id="649" r:id="rId5"/>
    <p:sldId id="650" r:id="rId6"/>
    <p:sldId id="651" r:id="rId7"/>
    <p:sldId id="652" r:id="rId8"/>
    <p:sldId id="653" r:id="rId9"/>
    <p:sldId id="637" r:id="rId10"/>
    <p:sldId id="638" r:id="rId11"/>
    <p:sldId id="654" r:id="rId12"/>
    <p:sldId id="640" r:id="rId13"/>
    <p:sldId id="655" r:id="rId14"/>
    <p:sldId id="621" r:id="rId15"/>
    <p:sldId id="656" r:id="rId16"/>
    <p:sldId id="641" r:id="rId17"/>
    <p:sldId id="646" r:id="rId18"/>
    <p:sldId id="657" r:id="rId19"/>
    <p:sldId id="647" r:id="rId20"/>
    <p:sldId id="659" r:id="rId21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EEFF4"/>
    <a:srgbClr val="000099"/>
    <a:srgbClr val="006EC0"/>
    <a:srgbClr val="159BFF"/>
    <a:srgbClr val="FF0066"/>
    <a:srgbClr val="CCCCFF"/>
    <a:srgbClr val="6666FF"/>
    <a:srgbClr val="CC0000"/>
    <a:srgbClr val="66FF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4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659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911" y="0"/>
            <a:ext cx="2946144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659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164"/>
            <a:ext cx="294614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659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911" y="9428164"/>
            <a:ext cx="2946144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801189F-7711-4269-B015-0E18290DAF7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6955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45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07" tIns="48312" rIns="92907" bIns="48312" numCol="1" anchor="t" anchorCtr="0" compatLnSpc="1">
            <a:prstTxWarp prst="textNoShape">
              <a:avLst/>
            </a:prstTxWarp>
          </a:bodyPr>
          <a:lstStyle>
            <a:lvl1pPr defTabSz="465138" eaLnBrk="1" hangingPunct="1">
              <a:buSzPct val="100000"/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49911" y="0"/>
            <a:ext cx="29445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07" tIns="48312" rIns="92907" bIns="48312" numCol="1" anchor="t" anchorCtr="0" compatLnSpc="1">
            <a:prstTxWarp prst="textNoShape">
              <a:avLst/>
            </a:prstTxWarp>
          </a:bodyPr>
          <a:lstStyle>
            <a:lvl1pPr algn="r" defTabSz="465138" eaLnBrk="1" hangingPunct="1">
              <a:buSzPct val="100000"/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07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2338" y="744538"/>
            <a:ext cx="4959350" cy="37211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0253" y="4714876"/>
            <a:ext cx="5437169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07" tIns="48312" rIns="92907" bIns="48312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altLang="pt-BR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9429751"/>
            <a:ext cx="29445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07" tIns="48312" rIns="92907" bIns="48312" numCol="1" anchor="b" anchorCtr="0" compatLnSpc="1">
            <a:prstTxWarp prst="textNoShape">
              <a:avLst/>
            </a:prstTxWarp>
          </a:bodyPr>
          <a:lstStyle>
            <a:lvl1pPr defTabSz="465138" eaLnBrk="1" hangingPunct="1">
              <a:buSzPct val="100000"/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49911" y="9429751"/>
            <a:ext cx="29445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07" tIns="48312" rIns="92907" bIns="48312" numCol="1" anchor="b" anchorCtr="0" compatLnSpc="1">
            <a:prstTxWarp prst="textNoShape">
              <a:avLst/>
            </a:prstTxWarp>
          </a:bodyPr>
          <a:lstStyle>
            <a:lvl1pPr algn="r" defTabSz="465138" eaLnBrk="1" hangingPunct="1">
              <a:buSzPct val="100000"/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534A09A-4614-4810-9546-445A5C9AE20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147066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A0CA7A-9537-4A64-B3F8-6516CD09DC4D}" type="slidenum">
              <a:rPr lang="pt-BR" altLang="pt-BR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</a:t>
            </a:fld>
            <a:endParaRPr lang="pt-BR" altLang="pt-BR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49911" y="9429750"/>
            <a:ext cx="2931568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EA7C3A9-56AD-425F-AC45-1DD257127091}" type="slidenum">
              <a:rPr lang="pt-BR" altLang="pt-BR" sz="11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pt-BR" altLang="pt-BR" sz="1100">
              <a:solidFill>
                <a:srgbClr val="FFFFFF"/>
              </a:solidFill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849911" y="9429751"/>
            <a:ext cx="29445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A18D580-7F3F-45DB-A87C-06D27E389937}" type="slidenum">
              <a:rPr lang="pt-BR" altLang="pt-BR" sz="1100"/>
              <a:pPr algn="r" eaLnBrk="1" hangingPunct="1">
                <a:spcBef>
                  <a:spcPct val="0"/>
                </a:spcBef>
              </a:pPr>
              <a:t>1</a:t>
            </a:fld>
            <a:endParaRPr lang="pt-BR" altLang="pt-BR" sz="110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851530" y="9455151"/>
            <a:ext cx="294452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623EC9-2C0F-4E5D-8C88-D34174157238}" type="slidenum">
              <a:rPr lang="en-GB" altLang="pt-BR" sz="1100"/>
              <a:pPr algn="r" eaLnBrk="1" hangingPunct="1">
                <a:spcBef>
                  <a:spcPct val="0"/>
                </a:spcBef>
              </a:pPr>
              <a:t>1</a:t>
            </a:fld>
            <a:endParaRPr lang="en-GB" altLang="pt-BR" sz="1100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851530" y="9455152"/>
            <a:ext cx="294614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253EECE-8E04-466F-8A21-7F38E6A12538}" type="slidenum">
              <a:rPr lang="en-GB" altLang="pt-BR" sz="1100"/>
              <a:pPr algn="r" eaLnBrk="1" hangingPunct="1">
                <a:spcBef>
                  <a:spcPct val="0"/>
                </a:spcBef>
              </a:pPr>
              <a:t>1</a:t>
            </a:fld>
            <a:endParaRPr lang="en-GB" altLang="pt-BR" sz="1100"/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942638" y="746126"/>
            <a:ext cx="4914020" cy="37322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6152" name="Rectangle 7"/>
          <p:cNvSpPr>
            <a:spLocks noGrp="1" noChangeArrowheads="1"/>
          </p:cNvSpPr>
          <p:nvPr>
            <p:ph type="body"/>
          </p:nvPr>
        </p:nvSpPr>
        <p:spPr>
          <a:xfrm>
            <a:off x="680255" y="4716462"/>
            <a:ext cx="5412873" cy="44434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6522634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A0CA7A-9537-4A64-B3F8-6516CD09DC4D}" type="slidenum">
              <a:rPr lang="pt-BR" altLang="pt-BR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13</a:t>
            </a:fld>
            <a:endParaRPr lang="pt-BR" altLang="pt-BR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49911" y="9429750"/>
            <a:ext cx="2931568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EA7C3A9-56AD-425F-AC45-1DD257127091}" type="slidenum">
              <a:rPr lang="pt-BR" altLang="pt-BR" sz="11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</a:pPr>
              <a:t>13</a:t>
            </a:fld>
            <a:endParaRPr lang="pt-BR" altLang="pt-BR" sz="1100">
              <a:solidFill>
                <a:srgbClr val="FFFFFF"/>
              </a:solidFill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849911" y="9429751"/>
            <a:ext cx="29445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A18D580-7F3F-45DB-A87C-06D27E389937}" type="slidenum">
              <a:rPr lang="pt-BR" altLang="pt-BR" sz="1100"/>
              <a:pPr algn="r" eaLnBrk="1" hangingPunct="1">
                <a:spcBef>
                  <a:spcPct val="0"/>
                </a:spcBef>
              </a:pPr>
              <a:t>13</a:t>
            </a:fld>
            <a:endParaRPr lang="pt-BR" altLang="pt-BR" sz="110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851530" y="9455151"/>
            <a:ext cx="294452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623EC9-2C0F-4E5D-8C88-D34174157238}" type="slidenum">
              <a:rPr lang="en-GB" altLang="pt-BR" sz="1100"/>
              <a:pPr algn="r" eaLnBrk="1" hangingPunct="1">
                <a:spcBef>
                  <a:spcPct val="0"/>
                </a:spcBef>
              </a:pPr>
              <a:t>13</a:t>
            </a:fld>
            <a:endParaRPr lang="en-GB" altLang="pt-BR" sz="1100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851530" y="9455152"/>
            <a:ext cx="294614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253EECE-8E04-466F-8A21-7F38E6A12538}" type="slidenum">
              <a:rPr lang="en-GB" altLang="pt-BR" sz="1100"/>
              <a:pPr algn="r" eaLnBrk="1" hangingPunct="1">
                <a:spcBef>
                  <a:spcPct val="0"/>
                </a:spcBef>
              </a:pPr>
              <a:t>13</a:t>
            </a:fld>
            <a:endParaRPr lang="en-GB" altLang="pt-BR" sz="1100"/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942638" y="746126"/>
            <a:ext cx="4914020" cy="37322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/>
          </a:p>
        </p:txBody>
      </p:sp>
      <p:sp>
        <p:nvSpPr>
          <p:cNvPr id="6152" name="Rectangle 7"/>
          <p:cNvSpPr>
            <a:spLocks noGrp="1" noChangeArrowheads="1"/>
          </p:cNvSpPr>
          <p:nvPr>
            <p:ph type="body"/>
          </p:nvPr>
        </p:nvSpPr>
        <p:spPr>
          <a:xfrm>
            <a:off x="680255" y="4716462"/>
            <a:ext cx="5412873" cy="44434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6163298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A0CA7A-9537-4A64-B3F8-6516CD09DC4D}" type="slidenum">
              <a:rPr lang="pt-BR" altLang="pt-BR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14</a:t>
            </a:fld>
            <a:endParaRPr lang="pt-BR" altLang="pt-BR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49911" y="9429750"/>
            <a:ext cx="2931568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EA7C3A9-56AD-425F-AC45-1DD257127091}" type="slidenum">
              <a:rPr lang="pt-BR" altLang="pt-BR" sz="11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</a:pPr>
              <a:t>14</a:t>
            </a:fld>
            <a:endParaRPr lang="pt-BR" altLang="pt-BR" sz="1100">
              <a:solidFill>
                <a:srgbClr val="FFFFFF"/>
              </a:solidFill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849911" y="9429751"/>
            <a:ext cx="29445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A18D580-7F3F-45DB-A87C-06D27E389937}" type="slidenum">
              <a:rPr lang="pt-BR" altLang="pt-BR" sz="1100"/>
              <a:pPr algn="r" eaLnBrk="1" hangingPunct="1">
                <a:spcBef>
                  <a:spcPct val="0"/>
                </a:spcBef>
              </a:pPr>
              <a:t>14</a:t>
            </a:fld>
            <a:endParaRPr lang="pt-BR" altLang="pt-BR" sz="110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851530" y="9455151"/>
            <a:ext cx="294452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623EC9-2C0F-4E5D-8C88-D34174157238}" type="slidenum">
              <a:rPr lang="en-GB" altLang="pt-BR" sz="1100"/>
              <a:pPr algn="r" eaLnBrk="1" hangingPunct="1">
                <a:spcBef>
                  <a:spcPct val="0"/>
                </a:spcBef>
              </a:pPr>
              <a:t>14</a:t>
            </a:fld>
            <a:endParaRPr lang="en-GB" altLang="pt-BR" sz="1100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851530" y="9455152"/>
            <a:ext cx="294614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253EECE-8E04-466F-8A21-7F38E6A12538}" type="slidenum">
              <a:rPr lang="en-GB" altLang="pt-BR" sz="1100"/>
              <a:pPr algn="r" eaLnBrk="1" hangingPunct="1">
                <a:spcBef>
                  <a:spcPct val="0"/>
                </a:spcBef>
              </a:pPr>
              <a:t>14</a:t>
            </a:fld>
            <a:endParaRPr lang="en-GB" altLang="pt-BR" sz="1100"/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942638" y="746126"/>
            <a:ext cx="4914020" cy="37322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6152" name="Rectangle 7"/>
          <p:cNvSpPr>
            <a:spLocks noGrp="1" noChangeArrowheads="1"/>
          </p:cNvSpPr>
          <p:nvPr>
            <p:ph type="body"/>
          </p:nvPr>
        </p:nvSpPr>
        <p:spPr>
          <a:xfrm>
            <a:off x="680255" y="4716462"/>
            <a:ext cx="5412873" cy="44434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7020216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A0CA7A-9537-4A64-B3F8-6516CD09DC4D}" type="slidenum">
              <a:rPr lang="pt-BR" altLang="pt-BR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15</a:t>
            </a:fld>
            <a:endParaRPr lang="pt-BR" altLang="pt-BR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49911" y="9429750"/>
            <a:ext cx="2931568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EA7C3A9-56AD-425F-AC45-1DD257127091}" type="slidenum">
              <a:rPr lang="pt-BR" altLang="pt-BR" sz="11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</a:pPr>
              <a:t>15</a:t>
            </a:fld>
            <a:endParaRPr lang="pt-BR" altLang="pt-BR" sz="1100">
              <a:solidFill>
                <a:srgbClr val="FFFFFF"/>
              </a:solidFill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849911" y="9429751"/>
            <a:ext cx="29445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A18D580-7F3F-45DB-A87C-06D27E389937}" type="slidenum">
              <a:rPr lang="pt-BR" altLang="pt-BR" sz="1100"/>
              <a:pPr algn="r" eaLnBrk="1" hangingPunct="1">
                <a:spcBef>
                  <a:spcPct val="0"/>
                </a:spcBef>
              </a:pPr>
              <a:t>15</a:t>
            </a:fld>
            <a:endParaRPr lang="pt-BR" altLang="pt-BR" sz="110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851530" y="9455151"/>
            <a:ext cx="294452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623EC9-2C0F-4E5D-8C88-D34174157238}" type="slidenum">
              <a:rPr lang="en-GB" altLang="pt-BR" sz="1100"/>
              <a:pPr algn="r" eaLnBrk="1" hangingPunct="1">
                <a:spcBef>
                  <a:spcPct val="0"/>
                </a:spcBef>
              </a:pPr>
              <a:t>15</a:t>
            </a:fld>
            <a:endParaRPr lang="en-GB" altLang="pt-BR" sz="1100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851530" y="9455152"/>
            <a:ext cx="294614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253EECE-8E04-466F-8A21-7F38E6A12538}" type="slidenum">
              <a:rPr lang="en-GB" altLang="pt-BR" sz="1100"/>
              <a:pPr algn="r" eaLnBrk="1" hangingPunct="1">
                <a:spcBef>
                  <a:spcPct val="0"/>
                </a:spcBef>
              </a:pPr>
              <a:t>15</a:t>
            </a:fld>
            <a:endParaRPr lang="en-GB" altLang="pt-BR" sz="1100"/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942638" y="746126"/>
            <a:ext cx="4914020" cy="37322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/>
          </a:p>
        </p:txBody>
      </p:sp>
      <p:sp>
        <p:nvSpPr>
          <p:cNvPr id="6152" name="Rectangle 7"/>
          <p:cNvSpPr>
            <a:spLocks noGrp="1" noChangeArrowheads="1"/>
          </p:cNvSpPr>
          <p:nvPr>
            <p:ph type="body"/>
          </p:nvPr>
        </p:nvSpPr>
        <p:spPr>
          <a:xfrm>
            <a:off x="680255" y="4716462"/>
            <a:ext cx="5412873" cy="44434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7047493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A0CA7A-9537-4A64-B3F8-6516CD09DC4D}" type="slidenum">
              <a:rPr lang="pt-BR" altLang="pt-BR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16</a:t>
            </a:fld>
            <a:endParaRPr lang="pt-BR" altLang="pt-BR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49911" y="9429750"/>
            <a:ext cx="2931568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EA7C3A9-56AD-425F-AC45-1DD257127091}" type="slidenum">
              <a:rPr lang="pt-BR" altLang="pt-BR" sz="11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</a:pPr>
              <a:t>16</a:t>
            </a:fld>
            <a:endParaRPr lang="pt-BR" altLang="pt-BR" sz="1100">
              <a:solidFill>
                <a:srgbClr val="FFFFFF"/>
              </a:solidFill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849911" y="9429751"/>
            <a:ext cx="29445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A18D580-7F3F-45DB-A87C-06D27E389937}" type="slidenum">
              <a:rPr lang="pt-BR" altLang="pt-BR" sz="1100"/>
              <a:pPr algn="r" eaLnBrk="1" hangingPunct="1">
                <a:spcBef>
                  <a:spcPct val="0"/>
                </a:spcBef>
              </a:pPr>
              <a:t>16</a:t>
            </a:fld>
            <a:endParaRPr lang="pt-BR" altLang="pt-BR" sz="110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851530" y="9455151"/>
            <a:ext cx="294452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623EC9-2C0F-4E5D-8C88-D34174157238}" type="slidenum">
              <a:rPr lang="en-GB" altLang="pt-BR" sz="1100"/>
              <a:pPr algn="r" eaLnBrk="1" hangingPunct="1">
                <a:spcBef>
                  <a:spcPct val="0"/>
                </a:spcBef>
              </a:pPr>
              <a:t>16</a:t>
            </a:fld>
            <a:endParaRPr lang="en-GB" altLang="pt-BR" sz="1100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851530" y="9455152"/>
            <a:ext cx="294614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253EECE-8E04-466F-8A21-7F38E6A12538}" type="slidenum">
              <a:rPr lang="en-GB" altLang="pt-BR" sz="1100"/>
              <a:pPr algn="r" eaLnBrk="1" hangingPunct="1">
                <a:spcBef>
                  <a:spcPct val="0"/>
                </a:spcBef>
              </a:pPr>
              <a:t>16</a:t>
            </a:fld>
            <a:endParaRPr lang="en-GB" altLang="pt-BR" sz="1100"/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942638" y="746126"/>
            <a:ext cx="4914020" cy="37322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/>
          </a:p>
        </p:txBody>
      </p:sp>
      <p:sp>
        <p:nvSpPr>
          <p:cNvPr id="6152" name="Rectangle 7"/>
          <p:cNvSpPr>
            <a:spLocks noGrp="1" noChangeArrowheads="1"/>
          </p:cNvSpPr>
          <p:nvPr>
            <p:ph type="body"/>
          </p:nvPr>
        </p:nvSpPr>
        <p:spPr>
          <a:xfrm>
            <a:off x="680255" y="4716462"/>
            <a:ext cx="5412873" cy="44434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6002471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A0CA7A-9537-4A64-B3F8-6516CD09DC4D}" type="slidenum">
              <a:rPr lang="pt-BR" altLang="pt-BR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17</a:t>
            </a:fld>
            <a:endParaRPr lang="pt-BR" altLang="pt-BR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49911" y="9429750"/>
            <a:ext cx="2931568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EA7C3A9-56AD-425F-AC45-1DD257127091}" type="slidenum">
              <a:rPr lang="pt-BR" altLang="pt-BR" sz="11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</a:pPr>
              <a:t>17</a:t>
            </a:fld>
            <a:endParaRPr lang="pt-BR" altLang="pt-BR" sz="1100">
              <a:solidFill>
                <a:srgbClr val="FFFFFF"/>
              </a:solidFill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849911" y="9429751"/>
            <a:ext cx="29445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A18D580-7F3F-45DB-A87C-06D27E389937}" type="slidenum">
              <a:rPr lang="pt-BR" altLang="pt-BR" sz="1100"/>
              <a:pPr algn="r" eaLnBrk="1" hangingPunct="1">
                <a:spcBef>
                  <a:spcPct val="0"/>
                </a:spcBef>
              </a:pPr>
              <a:t>17</a:t>
            </a:fld>
            <a:endParaRPr lang="pt-BR" altLang="pt-BR" sz="110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851530" y="9455151"/>
            <a:ext cx="294452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623EC9-2C0F-4E5D-8C88-D34174157238}" type="slidenum">
              <a:rPr lang="en-GB" altLang="pt-BR" sz="1100"/>
              <a:pPr algn="r" eaLnBrk="1" hangingPunct="1">
                <a:spcBef>
                  <a:spcPct val="0"/>
                </a:spcBef>
              </a:pPr>
              <a:t>17</a:t>
            </a:fld>
            <a:endParaRPr lang="en-GB" altLang="pt-BR" sz="1100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851530" y="9455152"/>
            <a:ext cx="294614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253EECE-8E04-466F-8A21-7F38E6A12538}" type="slidenum">
              <a:rPr lang="en-GB" altLang="pt-BR" sz="1100"/>
              <a:pPr algn="r" eaLnBrk="1" hangingPunct="1">
                <a:spcBef>
                  <a:spcPct val="0"/>
                </a:spcBef>
              </a:pPr>
              <a:t>17</a:t>
            </a:fld>
            <a:endParaRPr lang="en-GB" altLang="pt-BR" sz="1100"/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942638" y="746126"/>
            <a:ext cx="4914020" cy="37322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/>
          </a:p>
        </p:txBody>
      </p:sp>
      <p:sp>
        <p:nvSpPr>
          <p:cNvPr id="6152" name="Rectangle 7"/>
          <p:cNvSpPr>
            <a:spLocks noGrp="1" noChangeArrowheads="1"/>
          </p:cNvSpPr>
          <p:nvPr>
            <p:ph type="body"/>
          </p:nvPr>
        </p:nvSpPr>
        <p:spPr>
          <a:xfrm>
            <a:off x="680255" y="4716462"/>
            <a:ext cx="5412873" cy="44434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5885092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A0CA7A-9537-4A64-B3F8-6516CD09DC4D}" type="slidenum">
              <a:rPr lang="pt-BR" altLang="pt-BR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18</a:t>
            </a:fld>
            <a:endParaRPr lang="pt-BR" altLang="pt-BR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49911" y="9429750"/>
            <a:ext cx="2931568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EA7C3A9-56AD-425F-AC45-1DD257127091}" type="slidenum">
              <a:rPr lang="pt-BR" altLang="pt-BR" sz="11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</a:pPr>
              <a:t>18</a:t>
            </a:fld>
            <a:endParaRPr lang="pt-BR" altLang="pt-BR" sz="1100">
              <a:solidFill>
                <a:srgbClr val="FFFFFF"/>
              </a:solidFill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849911" y="9429751"/>
            <a:ext cx="29445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A18D580-7F3F-45DB-A87C-06D27E389937}" type="slidenum">
              <a:rPr lang="pt-BR" altLang="pt-BR" sz="1100"/>
              <a:pPr algn="r" eaLnBrk="1" hangingPunct="1">
                <a:spcBef>
                  <a:spcPct val="0"/>
                </a:spcBef>
              </a:pPr>
              <a:t>18</a:t>
            </a:fld>
            <a:endParaRPr lang="pt-BR" altLang="pt-BR" sz="110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851530" y="9455151"/>
            <a:ext cx="294452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623EC9-2C0F-4E5D-8C88-D34174157238}" type="slidenum">
              <a:rPr lang="en-GB" altLang="pt-BR" sz="1100"/>
              <a:pPr algn="r" eaLnBrk="1" hangingPunct="1">
                <a:spcBef>
                  <a:spcPct val="0"/>
                </a:spcBef>
              </a:pPr>
              <a:t>18</a:t>
            </a:fld>
            <a:endParaRPr lang="en-GB" altLang="pt-BR" sz="1100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851530" y="9455152"/>
            <a:ext cx="294614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253EECE-8E04-466F-8A21-7F38E6A12538}" type="slidenum">
              <a:rPr lang="en-GB" altLang="pt-BR" sz="1100"/>
              <a:pPr algn="r" eaLnBrk="1" hangingPunct="1">
                <a:spcBef>
                  <a:spcPct val="0"/>
                </a:spcBef>
              </a:pPr>
              <a:t>18</a:t>
            </a:fld>
            <a:endParaRPr lang="en-GB" altLang="pt-BR" sz="1100"/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942638" y="746126"/>
            <a:ext cx="4914020" cy="37322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/>
          </a:p>
        </p:txBody>
      </p:sp>
      <p:sp>
        <p:nvSpPr>
          <p:cNvPr id="6152" name="Rectangle 7"/>
          <p:cNvSpPr>
            <a:spLocks noGrp="1" noChangeArrowheads="1"/>
          </p:cNvSpPr>
          <p:nvPr>
            <p:ph type="body"/>
          </p:nvPr>
        </p:nvSpPr>
        <p:spPr>
          <a:xfrm>
            <a:off x="680255" y="4716462"/>
            <a:ext cx="5412873" cy="44434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5536431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A0CA7A-9537-4A64-B3F8-6516CD09DC4D}" type="slidenum">
              <a:rPr lang="pt-BR" altLang="pt-BR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19</a:t>
            </a:fld>
            <a:endParaRPr lang="pt-BR" altLang="pt-BR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49911" y="9429750"/>
            <a:ext cx="2931568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EA7C3A9-56AD-425F-AC45-1DD257127091}" type="slidenum">
              <a:rPr lang="pt-BR" altLang="pt-BR" sz="11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</a:pPr>
              <a:t>19</a:t>
            </a:fld>
            <a:endParaRPr lang="pt-BR" altLang="pt-BR" sz="1100">
              <a:solidFill>
                <a:srgbClr val="FFFFFF"/>
              </a:solidFill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849911" y="9429751"/>
            <a:ext cx="29445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A18D580-7F3F-45DB-A87C-06D27E389937}" type="slidenum">
              <a:rPr lang="pt-BR" altLang="pt-BR" sz="1100"/>
              <a:pPr algn="r" eaLnBrk="1" hangingPunct="1">
                <a:spcBef>
                  <a:spcPct val="0"/>
                </a:spcBef>
              </a:pPr>
              <a:t>19</a:t>
            </a:fld>
            <a:endParaRPr lang="pt-BR" altLang="pt-BR" sz="110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851530" y="9455151"/>
            <a:ext cx="294452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623EC9-2C0F-4E5D-8C88-D34174157238}" type="slidenum">
              <a:rPr lang="en-GB" altLang="pt-BR" sz="1100"/>
              <a:pPr algn="r" eaLnBrk="1" hangingPunct="1">
                <a:spcBef>
                  <a:spcPct val="0"/>
                </a:spcBef>
              </a:pPr>
              <a:t>19</a:t>
            </a:fld>
            <a:endParaRPr lang="en-GB" altLang="pt-BR" sz="1100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851530" y="9455152"/>
            <a:ext cx="294614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253EECE-8E04-466F-8A21-7F38E6A12538}" type="slidenum">
              <a:rPr lang="en-GB" altLang="pt-BR" sz="1100"/>
              <a:pPr algn="r" eaLnBrk="1" hangingPunct="1">
                <a:spcBef>
                  <a:spcPct val="0"/>
                </a:spcBef>
              </a:pPr>
              <a:t>19</a:t>
            </a:fld>
            <a:endParaRPr lang="en-GB" altLang="pt-BR" sz="1100"/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942638" y="746126"/>
            <a:ext cx="4914020" cy="37322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6152" name="Rectangle 7"/>
          <p:cNvSpPr>
            <a:spLocks noGrp="1" noChangeArrowheads="1"/>
          </p:cNvSpPr>
          <p:nvPr>
            <p:ph type="body"/>
          </p:nvPr>
        </p:nvSpPr>
        <p:spPr>
          <a:xfrm>
            <a:off x="680255" y="4716462"/>
            <a:ext cx="5412873" cy="44434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70217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A0CA7A-9537-4A64-B3F8-6516CD09DC4D}" type="slidenum">
              <a:rPr lang="pt-BR" altLang="pt-BR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</a:t>
            </a:fld>
            <a:endParaRPr lang="pt-BR" altLang="pt-BR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49911" y="9429750"/>
            <a:ext cx="2931568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EA7C3A9-56AD-425F-AC45-1DD257127091}" type="slidenum">
              <a:rPr lang="pt-BR" altLang="pt-BR" sz="11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pt-BR" altLang="pt-BR" sz="1100">
              <a:solidFill>
                <a:srgbClr val="FFFFFF"/>
              </a:solidFill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849911" y="9429751"/>
            <a:ext cx="29445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A18D580-7F3F-45DB-A87C-06D27E389937}" type="slidenum">
              <a:rPr lang="pt-BR" altLang="pt-BR" sz="1100"/>
              <a:pPr algn="r" eaLnBrk="1" hangingPunct="1">
                <a:spcBef>
                  <a:spcPct val="0"/>
                </a:spcBef>
              </a:pPr>
              <a:t>2</a:t>
            </a:fld>
            <a:endParaRPr lang="pt-BR" altLang="pt-BR" sz="110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851530" y="9455151"/>
            <a:ext cx="294452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623EC9-2C0F-4E5D-8C88-D34174157238}" type="slidenum">
              <a:rPr lang="en-GB" altLang="pt-BR" sz="1100"/>
              <a:pPr algn="r" eaLnBrk="1" hangingPunct="1">
                <a:spcBef>
                  <a:spcPct val="0"/>
                </a:spcBef>
              </a:pPr>
              <a:t>2</a:t>
            </a:fld>
            <a:endParaRPr lang="en-GB" altLang="pt-BR" sz="1100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851530" y="9455152"/>
            <a:ext cx="294614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253EECE-8E04-466F-8A21-7F38E6A12538}" type="slidenum">
              <a:rPr lang="en-GB" altLang="pt-BR" sz="1100"/>
              <a:pPr algn="r" eaLnBrk="1" hangingPunct="1">
                <a:spcBef>
                  <a:spcPct val="0"/>
                </a:spcBef>
              </a:pPr>
              <a:t>2</a:t>
            </a:fld>
            <a:endParaRPr lang="en-GB" altLang="pt-BR" sz="1100"/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942638" y="746126"/>
            <a:ext cx="4914020" cy="37322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6152" name="Rectangle 7"/>
          <p:cNvSpPr>
            <a:spLocks noGrp="1" noChangeArrowheads="1"/>
          </p:cNvSpPr>
          <p:nvPr>
            <p:ph type="body"/>
          </p:nvPr>
        </p:nvSpPr>
        <p:spPr>
          <a:xfrm>
            <a:off x="680255" y="4716462"/>
            <a:ext cx="5412873" cy="44434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773330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A0CA7A-9537-4A64-B3F8-6516CD09DC4D}" type="slidenum">
              <a:rPr lang="pt-BR" altLang="pt-BR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</a:t>
            </a:fld>
            <a:endParaRPr lang="pt-BR" altLang="pt-BR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49911" y="9429750"/>
            <a:ext cx="2931568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EA7C3A9-56AD-425F-AC45-1DD257127091}" type="slidenum">
              <a:rPr lang="pt-BR" altLang="pt-BR" sz="11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pt-BR" altLang="pt-BR" sz="1100">
              <a:solidFill>
                <a:srgbClr val="FFFFFF"/>
              </a:solidFill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849911" y="9429751"/>
            <a:ext cx="29445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A18D580-7F3F-45DB-A87C-06D27E389937}" type="slidenum">
              <a:rPr lang="pt-BR" altLang="pt-BR" sz="1100"/>
              <a:pPr algn="r" eaLnBrk="1" hangingPunct="1">
                <a:spcBef>
                  <a:spcPct val="0"/>
                </a:spcBef>
              </a:pPr>
              <a:t>3</a:t>
            </a:fld>
            <a:endParaRPr lang="pt-BR" altLang="pt-BR" sz="110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851530" y="9455151"/>
            <a:ext cx="294452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623EC9-2C0F-4E5D-8C88-D34174157238}" type="slidenum">
              <a:rPr lang="en-GB" altLang="pt-BR" sz="1100"/>
              <a:pPr algn="r" eaLnBrk="1" hangingPunct="1">
                <a:spcBef>
                  <a:spcPct val="0"/>
                </a:spcBef>
              </a:pPr>
              <a:t>3</a:t>
            </a:fld>
            <a:endParaRPr lang="en-GB" altLang="pt-BR" sz="1100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851530" y="9455152"/>
            <a:ext cx="294614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253EECE-8E04-466F-8A21-7F38E6A12538}" type="slidenum">
              <a:rPr lang="en-GB" altLang="pt-BR" sz="1100"/>
              <a:pPr algn="r" eaLnBrk="1" hangingPunct="1">
                <a:spcBef>
                  <a:spcPct val="0"/>
                </a:spcBef>
              </a:pPr>
              <a:t>3</a:t>
            </a:fld>
            <a:endParaRPr lang="en-GB" altLang="pt-BR" sz="1100"/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942638" y="746126"/>
            <a:ext cx="4914020" cy="37322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6152" name="Rectangle 7"/>
          <p:cNvSpPr>
            <a:spLocks noGrp="1" noChangeArrowheads="1"/>
          </p:cNvSpPr>
          <p:nvPr>
            <p:ph type="body"/>
          </p:nvPr>
        </p:nvSpPr>
        <p:spPr>
          <a:xfrm>
            <a:off x="680255" y="4716462"/>
            <a:ext cx="5412873" cy="44434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768866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A0CA7A-9537-4A64-B3F8-6516CD09DC4D}" type="slidenum">
              <a:rPr lang="pt-BR" altLang="pt-BR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5</a:t>
            </a:fld>
            <a:endParaRPr lang="pt-BR" altLang="pt-BR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49911" y="9429750"/>
            <a:ext cx="2931568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EA7C3A9-56AD-425F-AC45-1DD257127091}" type="slidenum">
              <a:rPr lang="pt-BR" altLang="pt-BR" sz="11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pt-BR" altLang="pt-BR" sz="1100">
              <a:solidFill>
                <a:srgbClr val="FFFFFF"/>
              </a:solidFill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849911" y="9429751"/>
            <a:ext cx="29445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A18D580-7F3F-45DB-A87C-06D27E389937}" type="slidenum">
              <a:rPr lang="pt-BR" altLang="pt-BR" sz="1100"/>
              <a:pPr algn="r" eaLnBrk="1" hangingPunct="1">
                <a:spcBef>
                  <a:spcPct val="0"/>
                </a:spcBef>
              </a:pPr>
              <a:t>5</a:t>
            </a:fld>
            <a:endParaRPr lang="pt-BR" altLang="pt-BR" sz="110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851530" y="9455151"/>
            <a:ext cx="294452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623EC9-2C0F-4E5D-8C88-D34174157238}" type="slidenum">
              <a:rPr lang="en-GB" altLang="pt-BR" sz="1100"/>
              <a:pPr algn="r" eaLnBrk="1" hangingPunct="1">
                <a:spcBef>
                  <a:spcPct val="0"/>
                </a:spcBef>
              </a:pPr>
              <a:t>5</a:t>
            </a:fld>
            <a:endParaRPr lang="en-GB" altLang="pt-BR" sz="1100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851530" y="9455152"/>
            <a:ext cx="294614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253EECE-8E04-466F-8A21-7F38E6A12538}" type="slidenum">
              <a:rPr lang="en-GB" altLang="pt-BR" sz="1100"/>
              <a:pPr algn="r" eaLnBrk="1" hangingPunct="1">
                <a:spcBef>
                  <a:spcPct val="0"/>
                </a:spcBef>
              </a:pPr>
              <a:t>5</a:t>
            </a:fld>
            <a:endParaRPr lang="en-GB" altLang="pt-BR" sz="1100"/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942638" y="746126"/>
            <a:ext cx="4914020" cy="37322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6152" name="Rectangle 7"/>
          <p:cNvSpPr>
            <a:spLocks noGrp="1" noChangeArrowheads="1"/>
          </p:cNvSpPr>
          <p:nvPr>
            <p:ph type="body"/>
          </p:nvPr>
        </p:nvSpPr>
        <p:spPr>
          <a:xfrm>
            <a:off x="680255" y="4716462"/>
            <a:ext cx="5412873" cy="44434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765664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A0CA7A-9537-4A64-B3F8-6516CD09DC4D}" type="slidenum">
              <a:rPr lang="pt-BR" altLang="pt-BR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6</a:t>
            </a:fld>
            <a:endParaRPr lang="pt-BR" altLang="pt-BR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49911" y="9429750"/>
            <a:ext cx="2931568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EA7C3A9-56AD-425F-AC45-1DD257127091}" type="slidenum">
              <a:rPr lang="pt-BR" altLang="pt-BR" sz="11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pt-BR" altLang="pt-BR" sz="1100">
              <a:solidFill>
                <a:srgbClr val="FFFFFF"/>
              </a:solidFill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849911" y="9429751"/>
            <a:ext cx="29445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A18D580-7F3F-45DB-A87C-06D27E389937}" type="slidenum">
              <a:rPr lang="pt-BR" altLang="pt-BR" sz="1100"/>
              <a:pPr algn="r" eaLnBrk="1" hangingPunct="1">
                <a:spcBef>
                  <a:spcPct val="0"/>
                </a:spcBef>
              </a:pPr>
              <a:t>6</a:t>
            </a:fld>
            <a:endParaRPr lang="pt-BR" altLang="pt-BR" sz="110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851530" y="9455151"/>
            <a:ext cx="294452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623EC9-2C0F-4E5D-8C88-D34174157238}" type="slidenum">
              <a:rPr lang="en-GB" altLang="pt-BR" sz="1100"/>
              <a:pPr algn="r" eaLnBrk="1" hangingPunct="1">
                <a:spcBef>
                  <a:spcPct val="0"/>
                </a:spcBef>
              </a:pPr>
              <a:t>6</a:t>
            </a:fld>
            <a:endParaRPr lang="en-GB" altLang="pt-BR" sz="1100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851530" y="9455152"/>
            <a:ext cx="294614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253EECE-8E04-466F-8A21-7F38E6A12538}" type="slidenum">
              <a:rPr lang="en-GB" altLang="pt-BR" sz="1100"/>
              <a:pPr algn="r" eaLnBrk="1" hangingPunct="1">
                <a:spcBef>
                  <a:spcPct val="0"/>
                </a:spcBef>
              </a:pPr>
              <a:t>6</a:t>
            </a:fld>
            <a:endParaRPr lang="en-GB" altLang="pt-BR" sz="1100"/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942638" y="746126"/>
            <a:ext cx="4914020" cy="37322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6152" name="Rectangle 7"/>
          <p:cNvSpPr>
            <a:spLocks noGrp="1" noChangeArrowheads="1"/>
          </p:cNvSpPr>
          <p:nvPr>
            <p:ph type="body"/>
          </p:nvPr>
        </p:nvSpPr>
        <p:spPr>
          <a:xfrm>
            <a:off x="680255" y="4716462"/>
            <a:ext cx="5412873" cy="44434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080800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A0CA7A-9537-4A64-B3F8-6516CD09DC4D}" type="slidenum">
              <a:rPr lang="pt-BR" altLang="pt-BR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7</a:t>
            </a:fld>
            <a:endParaRPr lang="pt-BR" altLang="pt-BR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49911" y="9429750"/>
            <a:ext cx="2931568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EA7C3A9-56AD-425F-AC45-1DD257127091}" type="slidenum">
              <a:rPr lang="pt-BR" altLang="pt-BR" sz="11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pt-BR" altLang="pt-BR" sz="1100">
              <a:solidFill>
                <a:srgbClr val="FFFFFF"/>
              </a:solidFill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849911" y="9429751"/>
            <a:ext cx="29445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A18D580-7F3F-45DB-A87C-06D27E389937}" type="slidenum">
              <a:rPr lang="pt-BR" altLang="pt-BR" sz="1100"/>
              <a:pPr algn="r" eaLnBrk="1" hangingPunct="1">
                <a:spcBef>
                  <a:spcPct val="0"/>
                </a:spcBef>
              </a:pPr>
              <a:t>7</a:t>
            </a:fld>
            <a:endParaRPr lang="pt-BR" altLang="pt-BR" sz="110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851530" y="9455151"/>
            <a:ext cx="294452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623EC9-2C0F-4E5D-8C88-D34174157238}" type="slidenum">
              <a:rPr lang="en-GB" altLang="pt-BR" sz="1100"/>
              <a:pPr algn="r" eaLnBrk="1" hangingPunct="1">
                <a:spcBef>
                  <a:spcPct val="0"/>
                </a:spcBef>
              </a:pPr>
              <a:t>7</a:t>
            </a:fld>
            <a:endParaRPr lang="en-GB" altLang="pt-BR" sz="1100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851530" y="9455152"/>
            <a:ext cx="294614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253EECE-8E04-466F-8A21-7F38E6A12538}" type="slidenum">
              <a:rPr lang="en-GB" altLang="pt-BR" sz="1100"/>
              <a:pPr algn="r" eaLnBrk="1" hangingPunct="1">
                <a:spcBef>
                  <a:spcPct val="0"/>
                </a:spcBef>
              </a:pPr>
              <a:t>7</a:t>
            </a:fld>
            <a:endParaRPr lang="en-GB" altLang="pt-BR" sz="1100"/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942638" y="746126"/>
            <a:ext cx="4914020" cy="37322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6152" name="Rectangle 7"/>
          <p:cNvSpPr>
            <a:spLocks noGrp="1" noChangeArrowheads="1"/>
          </p:cNvSpPr>
          <p:nvPr>
            <p:ph type="body"/>
          </p:nvPr>
        </p:nvSpPr>
        <p:spPr>
          <a:xfrm>
            <a:off x="680255" y="4716462"/>
            <a:ext cx="5412873" cy="44434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6734376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A0CA7A-9537-4A64-B3F8-6516CD09DC4D}" type="slidenum">
              <a:rPr lang="pt-BR" altLang="pt-BR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10</a:t>
            </a:fld>
            <a:endParaRPr lang="pt-BR" altLang="pt-BR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49911" y="9429750"/>
            <a:ext cx="2931568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EA7C3A9-56AD-425F-AC45-1DD257127091}" type="slidenum">
              <a:rPr lang="pt-BR" altLang="pt-BR" sz="11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pt-BR" altLang="pt-BR" sz="1100">
              <a:solidFill>
                <a:srgbClr val="FFFFFF"/>
              </a:solidFill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849911" y="9429751"/>
            <a:ext cx="29445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A18D580-7F3F-45DB-A87C-06D27E389937}" type="slidenum">
              <a:rPr lang="pt-BR" altLang="pt-BR" sz="1100"/>
              <a:pPr algn="r" eaLnBrk="1" hangingPunct="1">
                <a:spcBef>
                  <a:spcPct val="0"/>
                </a:spcBef>
              </a:pPr>
              <a:t>10</a:t>
            </a:fld>
            <a:endParaRPr lang="pt-BR" altLang="pt-BR" sz="110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851530" y="9455151"/>
            <a:ext cx="294452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623EC9-2C0F-4E5D-8C88-D34174157238}" type="slidenum">
              <a:rPr lang="en-GB" altLang="pt-BR" sz="1100"/>
              <a:pPr algn="r" eaLnBrk="1" hangingPunct="1">
                <a:spcBef>
                  <a:spcPct val="0"/>
                </a:spcBef>
              </a:pPr>
              <a:t>10</a:t>
            </a:fld>
            <a:endParaRPr lang="en-GB" altLang="pt-BR" sz="1100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851530" y="9455152"/>
            <a:ext cx="294614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253EECE-8E04-466F-8A21-7F38E6A12538}" type="slidenum">
              <a:rPr lang="en-GB" altLang="pt-BR" sz="1100"/>
              <a:pPr algn="r" eaLnBrk="1" hangingPunct="1">
                <a:spcBef>
                  <a:spcPct val="0"/>
                </a:spcBef>
              </a:pPr>
              <a:t>10</a:t>
            </a:fld>
            <a:endParaRPr lang="en-GB" altLang="pt-BR" sz="1100"/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942638" y="746126"/>
            <a:ext cx="4914020" cy="37322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6152" name="Rectangle 7"/>
          <p:cNvSpPr>
            <a:spLocks noGrp="1" noChangeArrowheads="1"/>
          </p:cNvSpPr>
          <p:nvPr>
            <p:ph type="body"/>
          </p:nvPr>
        </p:nvSpPr>
        <p:spPr>
          <a:xfrm>
            <a:off x="680255" y="4716462"/>
            <a:ext cx="5412873" cy="44434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27492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A0CA7A-9537-4A64-B3F8-6516CD09DC4D}" type="slidenum">
              <a:rPr lang="pt-BR" altLang="pt-BR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11</a:t>
            </a:fld>
            <a:endParaRPr lang="pt-BR" altLang="pt-BR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49911" y="9429750"/>
            <a:ext cx="2931568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EA7C3A9-56AD-425F-AC45-1DD257127091}" type="slidenum">
              <a:rPr lang="pt-BR" altLang="pt-BR" sz="11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pt-BR" altLang="pt-BR" sz="1100">
              <a:solidFill>
                <a:srgbClr val="FFFFFF"/>
              </a:solidFill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849911" y="9429751"/>
            <a:ext cx="29445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A18D580-7F3F-45DB-A87C-06D27E389937}" type="slidenum">
              <a:rPr lang="pt-BR" altLang="pt-BR" sz="1100"/>
              <a:pPr algn="r" eaLnBrk="1" hangingPunct="1">
                <a:spcBef>
                  <a:spcPct val="0"/>
                </a:spcBef>
              </a:pPr>
              <a:t>11</a:t>
            </a:fld>
            <a:endParaRPr lang="pt-BR" altLang="pt-BR" sz="110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851530" y="9455151"/>
            <a:ext cx="294452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623EC9-2C0F-4E5D-8C88-D34174157238}" type="slidenum">
              <a:rPr lang="en-GB" altLang="pt-BR" sz="1100"/>
              <a:pPr algn="r" eaLnBrk="1" hangingPunct="1">
                <a:spcBef>
                  <a:spcPct val="0"/>
                </a:spcBef>
              </a:pPr>
              <a:t>11</a:t>
            </a:fld>
            <a:endParaRPr lang="en-GB" altLang="pt-BR" sz="1100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851530" y="9455152"/>
            <a:ext cx="294614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253EECE-8E04-466F-8A21-7F38E6A12538}" type="slidenum">
              <a:rPr lang="en-GB" altLang="pt-BR" sz="1100"/>
              <a:pPr algn="r" eaLnBrk="1" hangingPunct="1">
                <a:spcBef>
                  <a:spcPct val="0"/>
                </a:spcBef>
              </a:pPr>
              <a:t>11</a:t>
            </a:fld>
            <a:endParaRPr lang="en-GB" altLang="pt-BR" sz="1100"/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942638" y="746126"/>
            <a:ext cx="4914020" cy="37322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/>
          </a:p>
        </p:txBody>
      </p:sp>
      <p:sp>
        <p:nvSpPr>
          <p:cNvPr id="6152" name="Rectangle 7"/>
          <p:cNvSpPr>
            <a:spLocks noGrp="1" noChangeArrowheads="1"/>
          </p:cNvSpPr>
          <p:nvPr>
            <p:ph type="body"/>
          </p:nvPr>
        </p:nvSpPr>
        <p:spPr>
          <a:xfrm>
            <a:off x="680255" y="4716462"/>
            <a:ext cx="5412873" cy="44434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5995725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65138"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42975" algn="l"/>
                <a:tab pos="1889125" algn="l"/>
                <a:tab pos="2833688" algn="l"/>
                <a:tab pos="3776663" algn="l"/>
                <a:tab pos="4719638" algn="l"/>
                <a:tab pos="5665788" algn="l"/>
                <a:tab pos="6605588" algn="l"/>
                <a:tab pos="7548563" algn="l"/>
                <a:tab pos="8497888" algn="l"/>
                <a:tab pos="9439275" algn="l"/>
                <a:tab pos="1038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A0CA7A-9537-4A64-B3F8-6516CD09DC4D}" type="slidenum">
              <a:rPr lang="pt-BR" altLang="pt-BR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12</a:t>
            </a:fld>
            <a:endParaRPr lang="pt-BR" altLang="pt-BR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49911" y="9429750"/>
            <a:ext cx="2931568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EA7C3A9-56AD-425F-AC45-1DD257127091}" type="slidenum">
              <a:rPr lang="pt-BR" altLang="pt-BR" sz="11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pt-BR" altLang="pt-BR" sz="1100">
              <a:solidFill>
                <a:srgbClr val="FFFFFF"/>
              </a:solidFill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849911" y="9429751"/>
            <a:ext cx="29445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07" tIns="48312" rIns="92907" bIns="48312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A18D580-7F3F-45DB-A87C-06D27E389937}" type="slidenum">
              <a:rPr lang="pt-BR" altLang="pt-BR" sz="1100"/>
              <a:pPr algn="r" eaLnBrk="1" hangingPunct="1">
                <a:spcBef>
                  <a:spcPct val="0"/>
                </a:spcBef>
              </a:pPr>
              <a:t>12</a:t>
            </a:fld>
            <a:endParaRPr lang="pt-BR" altLang="pt-BR" sz="110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851530" y="9455151"/>
            <a:ext cx="294452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623EC9-2C0F-4E5D-8C88-D34174157238}" type="slidenum">
              <a:rPr lang="en-GB" altLang="pt-BR" sz="1100"/>
              <a:pPr algn="r" eaLnBrk="1" hangingPunct="1">
                <a:spcBef>
                  <a:spcPct val="0"/>
                </a:spcBef>
              </a:pPr>
              <a:t>12</a:t>
            </a:fld>
            <a:endParaRPr lang="en-GB" altLang="pt-BR" sz="1100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851530" y="9455152"/>
            <a:ext cx="294614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19" tIns="45710" rIns="91419" bIns="45710" anchor="b"/>
          <a:lstStyle>
            <a:lvl1pPr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6763" indent="-29368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951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52588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25663" indent="-236538" defTabSz="4651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828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00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972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54463" indent="-236538" defTabSz="465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7100" algn="l"/>
                <a:tab pos="1390650" algn="l"/>
                <a:tab pos="1854200" algn="l"/>
                <a:tab pos="2316163" algn="l"/>
                <a:tab pos="2779713" algn="l"/>
                <a:tab pos="3246438" algn="l"/>
                <a:tab pos="3708400" algn="l"/>
                <a:tab pos="4171950" algn="l"/>
                <a:tab pos="4635500" algn="l"/>
                <a:tab pos="5100638" algn="l"/>
                <a:tab pos="5564188" algn="l"/>
                <a:tab pos="6026150" algn="l"/>
                <a:tab pos="6489700" algn="l"/>
                <a:tab pos="6953250" algn="l"/>
                <a:tab pos="7418388" algn="l"/>
                <a:tab pos="7881938" algn="l"/>
                <a:tab pos="8348663" algn="l"/>
                <a:tab pos="8812213" algn="l"/>
                <a:tab pos="92741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253EECE-8E04-466F-8A21-7F38E6A12538}" type="slidenum">
              <a:rPr lang="en-GB" altLang="pt-BR" sz="1100"/>
              <a:pPr algn="r" eaLnBrk="1" hangingPunct="1">
                <a:spcBef>
                  <a:spcPct val="0"/>
                </a:spcBef>
              </a:pPr>
              <a:t>12</a:t>
            </a:fld>
            <a:endParaRPr lang="en-GB" altLang="pt-BR" sz="1100"/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942638" y="746126"/>
            <a:ext cx="4914020" cy="37322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6152" name="Rectangle 7"/>
          <p:cNvSpPr>
            <a:spLocks noGrp="1" noChangeArrowheads="1"/>
          </p:cNvSpPr>
          <p:nvPr>
            <p:ph type="body"/>
          </p:nvPr>
        </p:nvSpPr>
        <p:spPr>
          <a:xfrm>
            <a:off x="680255" y="4716462"/>
            <a:ext cx="5412873" cy="44434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78897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977F-2504-E741-85B4-8F01994E1F25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79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C16-FAF2-2C41-B697-563997C522AD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895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9EA-0687-604F-B97A-763B6765DF9F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251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977F-2504-E741-85B4-8F01994E1F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333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A02F-357D-AF42-B110-A7740AFDCA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760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9B27-4D02-2940-AED5-BC8F2B3B150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987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7878-2C98-7449-BB8F-764A5EA8E5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094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F403-9584-1749-B6AB-5E1C5F9452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7033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0351-EB03-5444-BA93-B7E778374E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6881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B90-FF7E-5041-AB9F-1BC0957AB8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1528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8CB6-48D8-4E47-B0D3-B56230F42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425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A02F-357D-AF42-B110-A7740AFDCA1B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6484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16D3-DCE8-CC45-8106-AE5DFCD073F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9011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2460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69159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6967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56930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5429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C16-FAF2-2C41-B697-563997C522A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6485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9EA-0687-604F-B97A-763B6765DF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252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9B27-4D02-2940-AED5-BC8F2B3B1507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607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7878-2C98-7449-BB8F-764A5EA8E558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700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F403-9584-1749-B6AB-5E1C5F94527C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57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0351-EB03-5444-BA93-B7E778374E24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413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B90-FF7E-5041-AB9F-1BC0957AB829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148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8CB6-48D8-4E47-B0D3-B56230F429D0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200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16D3-DCE8-CC45-8106-AE5DFCD073F9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495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FFFB4-400D-1240-AB24-6F86C96D4DFB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127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1" r:id="rId1"/>
    <p:sldLayoutId id="2147484172" r:id="rId2"/>
    <p:sldLayoutId id="2147484173" r:id="rId3"/>
    <p:sldLayoutId id="2147484174" r:id="rId4"/>
    <p:sldLayoutId id="2147484175" r:id="rId5"/>
    <p:sldLayoutId id="2147484176" r:id="rId6"/>
    <p:sldLayoutId id="2147484177" r:id="rId7"/>
    <p:sldLayoutId id="2147484178" r:id="rId8"/>
    <p:sldLayoutId id="2147484179" r:id="rId9"/>
    <p:sldLayoutId id="2147484180" r:id="rId10"/>
    <p:sldLayoutId id="214748418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FFFB4-400D-1240-AB24-6F86C96D4D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590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3" r:id="rId1"/>
    <p:sldLayoutId id="2147484184" r:id="rId2"/>
    <p:sldLayoutId id="2147484185" r:id="rId3"/>
    <p:sldLayoutId id="2147484186" r:id="rId4"/>
    <p:sldLayoutId id="2147484187" r:id="rId5"/>
    <p:sldLayoutId id="2147484188" r:id="rId6"/>
    <p:sldLayoutId id="2147484189" r:id="rId7"/>
    <p:sldLayoutId id="2147484190" r:id="rId8"/>
    <p:sldLayoutId id="2147484191" r:id="rId9"/>
    <p:sldLayoutId id="2147484192" r:id="rId10"/>
    <p:sldLayoutId id="2147484193" r:id="rId11"/>
    <p:sldLayoutId id="2147484194" r:id="rId12"/>
    <p:sldLayoutId id="2147484195" r:id="rId13"/>
    <p:sldLayoutId id="2147484196" r:id="rId14"/>
    <p:sldLayoutId id="2147484197" r:id="rId15"/>
    <p:sldLayoutId id="21474841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7812361" y="551233"/>
            <a:ext cx="694272" cy="784938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803167" y="2043142"/>
            <a:ext cx="82081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pt-BR" sz="2800" b="1" dirty="0" smtClean="0">
                <a:solidFill>
                  <a:srgbClr val="000099"/>
                </a:solidFill>
              </a:rPr>
              <a:t>"</a:t>
            </a:r>
            <a:r>
              <a:rPr lang="pt-BR" sz="2800" b="1" dirty="0">
                <a:solidFill>
                  <a:srgbClr val="000099"/>
                </a:solidFill>
              </a:rPr>
              <a:t>Projeto de Lei que altera o ICMS das Microempresas e Empresas de Pequeno Porte no Estado do Paraná</a:t>
            </a:r>
            <a:r>
              <a:rPr lang="pt-BR" sz="2800" b="1" dirty="0" smtClean="0">
                <a:solidFill>
                  <a:srgbClr val="000099"/>
                </a:solidFill>
              </a:rPr>
              <a:t>".</a:t>
            </a:r>
            <a:endParaRPr lang="pt-BR" altLang="pt-BR" sz="2800" b="1" dirty="0">
              <a:solidFill>
                <a:srgbClr val="000099"/>
              </a:solidFill>
              <a:latin typeface="Century Gothic" panose="020B0502020202020204" pitchFamily="34" charset="0"/>
              <a:ea typeface="SimSun" panose="02010600030101010101" pitchFamily="2" charset="-122"/>
            </a:endParaRPr>
          </a:p>
          <a:p>
            <a:pPr algn="ctr">
              <a:defRPr/>
            </a:pPr>
            <a:endParaRPr lang="pt-BR" altLang="pt-BR" sz="2800" b="1" dirty="0" smtClean="0">
              <a:solidFill>
                <a:srgbClr val="DE7E18"/>
              </a:solidFill>
              <a:latin typeface="Century Gothic" panose="020B0502020202020204"/>
              <a:cs typeface="Arial" panose="020B060402020202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631379" y="4565995"/>
            <a:ext cx="65517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dirty="0" smtClean="0">
                <a:solidFill>
                  <a:srgbClr val="000099"/>
                </a:solidFill>
                <a:cs typeface="Arial" panose="020B0604020202020204" pitchFamily="34" charset="0"/>
              </a:rPr>
              <a:t>Mauro Ricardo Machado Costa</a:t>
            </a:r>
          </a:p>
          <a:p>
            <a:pPr>
              <a:defRPr/>
            </a:pPr>
            <a:r>
              <a:rPr lang="pt-BR" dirty="0" smtClean="0">
                <a:solidFill>
                  <a:srgbClr val="000099"/>
                </a:solidFill>
                <a:cs typeface="Arial" panose="020B0604020202020204" pitchFamily="34" charset="0"/>
              </a:rPr>
              <a:t>Secretário de Estado da Fazenda do Paraná</a:t>
            </a:r>
            <a:endParaRPr lang="pt-BR" dirty="0">
              <a:solidFill>
                <a:srgbClr val="000099"/>
              </a:solidFill>
              <a:cs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656" y="708078"/>
            <a:ext cx="1584176" cy="725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563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7812361" y="551233"/>
            <a:ext cx="694272" cy="784938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331640" y="1772816"/>
            <a:ext cx="676875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2"/>
              <a:defRPr/>
            </a:pPr>
            <a:r>
              <a:rPr lang="pt-BR" altLang="pt-BR" sz="2800" dirty="0" smtClean="0">
                <a:solidFill>
                  <a:srgbClr val="000099"/>
                </a:solidFill>
              </a:rPr>
              <a:t>Aplicação da alíquota progressiva</a:t>
            </a:r>
          </a:p>
          <a:p>
            <a:pPr marL="514350" indent="-514350">
              <a:buAutoNum type="arabicPeriod" startAt="2"/>
              <a:defRPr/>
            </a:pPr>
            <a:endParaRPr lang="pt-BR" altLang="pt-BR" sz="2800" dirty="0">
              <a:solidFill>
                <a:srgbClr val="000099"/>
              </a:solidFill>
            </a:endParaRPr>
          </a:p>
          <a:p>
            <a:pPr marL="1200150" lvl="1" indent="-457200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altLang="pt-BR" sz="2800" dirty="0" smtClean="0">
                <a:solidFill>
                  <a:srgbClr val="000099"/>
                </a:solidFill>
              </a:rPr>
              <a:t> A nova alíquota incide somente sobre a parcela da Receita Bruta que ultrapassar a faixa de enquadramento.</a:t>
            </a:r>
          </a:p>
          <a:p>
            <a:pPr>
              <a:defRPr/>
            </a:pPr>
            <a:endParaRPr lang="pt-BR" altLang="pt-BR" sz="2800" dirty="0">
              <a:solidFill>
                <a:srgbClr val="000099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656" y="708078"/>
            <a:ext cx="1584176" cy="725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996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683568" y="1052736"/>
            <a:ext cx="7992888" cy="3880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DejaVu LGC Sans" charset="0"/>
                <a:cs typeface="DejaVu LGC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DejaVu LGC Sans" charset="0"/>
                <a:cs typeface="DejaVu LGC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DejaVu LGC Sans" charset="0"/>
                <a:cs typeface="DejaVu LGC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DejaVu LGC Sans" charset="0"/>
                <a:cs typeface="DejaVu LGC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DejaVu LGC Sans" charset="0"/>
                <a:cs typeface="DejaVu LGC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DejaVu LGC Sans" charset="0"/>
                <a:cs typeface="DejaVu LGC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DejaVu LGC Sans" charset="0"/>
                <a:cs typeface="DejaVu LGC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DejaVu LGC Sans" charset="0"/>
                <a:cs typeface="DejaVu LGC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DejaVu LGC Sans" charset="0"/>
                <a:cs typeface="DejaVu LGC Sans" charset="0"/>
              </a:defRPr>
            </a:lvl9pPr>
          </a:lstStyle>
          <a:p>
            <a:pPr algn="just">
              <a:lnSpc>
                <a:spcPct val="150000"/>
              </a:lnSpc>
              <a:spcBef>
                <a:spcPts val="2400"/>
              </a:spcBef>
              <a:buClr>
                <a:srgbClr val="000000"/>
              </a:buClr>
              <a:buSzPct val="100000"/>
              <a:defRPr/>
            </a:pPr>
            <a:r>
              <a:rPr lang="pt-BR" alt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alíquota efetiva é obtida pela </a:t>
            </a:r>
            <a:r>
              <a:rPr lang="pt-BR" alt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fórmula:</a:t>
            </a:r>
          </a:p>
          <a:p>
            <a:pPr algn="just">
              <a:lnSpc>
                <a:spcPct val="150000"/>
              </a:lnSpc>
              <a:spcBef>
                <a:spcPts val="2400"/>
              </a:spcBef>
              <a:buClr>
                <a:srgbClr val="000000"/>
              </a:buClr>
              <a:buSzPct val="100000"/>
              <a:defRPr/>
            </a:pPr>
            <a:r>
              <a:rPr lang="pt-BR" alt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altLang="pt-B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[(RBT12 x Alíquota nominal) – parcela a deduzir] / RBT12</a:t>
            </a:r>
          </a:p>
          <a:p>
            <a:pPr algn="just">
              <a:spcBef>
                <a:spcPts val="2400"/>
              </a:spcBef>
              <a:buClr>
                <a:srgbClr val="000000"/>
              </a:buClr>
              <a:buSzPct val="100000"/>
              <a:defRPr/>
            </a:pPr>
            <a:r>
              <a:rPr lang="pt-BR" altLang="pt-BR" sz="28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RBT12</a:t>
            </a:r>
            <a:r>
              <a:rPr lang="pt-BR" altLang="pt-BR" sz="280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receita bruta acumulada nos 12 (doze) meses anteriores ao período de </a:t>
            </a:r>
            <a:r>
              <a:rPr lang="pt-BR" altLang="pt-BR" sz="28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apuração.</a:t>
            </a:r>
            <a:endParaRPr lang="pt-BR" altLang="pt-BR" sz="28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  <a:buClr>
                <a:srgbClr val="000000"/>
              </a:buClr>
              <a:buSzPct val="100000"/>
              <a:defRPr/>
            </a:pPr>
            <a:endParaRPr lang="pt-BR" altLang="pt-BR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979712" y="332656"/>
            <a:ext cx="56623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rgbClr val="000099"/>
                </a:solidFill>
              </a:rPr>
              <a:t>APURAÇÃO DA ALÍQUOTA EFETIVA</a:t>
            </a:r>
            <a:endParaRPr lang="pt-BR" sz="24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00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7812361" y="551233"/>
            <a:ext cx="694272" cy="784938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398603" y="2132856"/>
            <a:ext cx="676875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altLang="pt-BR" sz="2800" dirty="0" smtClean="0">
                <a:solidFill>
                  <a:srgbClr val="000099"/>
                </a:solidFill>
              </a:rPr>
              <a:t>Empresas paranaenses optantes pelo Simples Nacional. </a:t>
            </a:r>
          </a:p>
          <a:p>
            <a:pPr algn="ctr">
              <a:lnSpc>
                <a:spcPct val="150000"/>
              </a:lnSpc>
              <a:defRPr/>
            </a:pPr>
            <a:r>
              <a:rPr lang="pt-BR" altLang="pt-BR" sz="2800" dirty="0">
                <a:solidFill>
                  <a:srgbClr val="000099"/>
                </a:solidFill>
              </a:rPr>
              <a:t>P</a:t>
            </a:r>
            <a:r>
              <a:rPr lang="pt-BR" altLang="pt-BR" sz="2800" dirty="0" smtClean="0">
                <a:solidFill>
                  <a:srgbClr val="000099"/>
                </a:solidFill>
              </a:rPr>
              <a:t>or faixa de Receita Bruta</a:t>
            </a:r>
          </a:p>
          <a:p>
            <a:pPr>
              <a:defRPr/>
            </a:pPr>
            <a:endParaRPr lang="pt-BR" altLang="pt-BR" sz="2800" dirty="0">
              <a:solidFill>
                <a:srgbClr val="000099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656" y="708078"/>
            <a:ext cx="1584176" cy="725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54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999504"/>
              </p:ext>
            </p:extLst>
          </p:nvPr>
        </p:nvGraphicFramePr>
        <p:xfrm>
          <a:off x="395536" y="548669"/>
          <a:ext cx="8424936" cy="58326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0080"/>
                <a:gridCol w="2448272"/>
                <a:gridCol w="792088"/>
                <a:gridCol w="1296144"/>
                <a:gridCol w="1656184"/>
                <a:gridCol w="1512168"/>
              </a:tblGrid>
              <a:tr h="7754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FAIXAS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</a:t>
                      </a:r>
                      <a:r>
                        <a:rPr lang="pt-BR" sz="14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BRUTA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Acumulado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Empresas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Empresas</a:t>
                      </a:r>
                    </a:p>
                    <a:p>
                      <a:pPr algn="ctr" fontAlgn="ctr"/>
                      <a:r>
                        <a:rPr lang="pt-BR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Acumulado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3714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Até 180.000,00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55.287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3714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46%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3714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3714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180.000,01 a 360.000,00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23.190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3714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65%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78.477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3714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3714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360.000,01 a 720.000,00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19.101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3714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16%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81%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97.578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3714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3714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720.000,01 a 1.800.000,00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15.906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3714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94%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113.484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3714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3714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1.800.000,01 a 3.600.000,00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6.608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3714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120.092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3714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395536" y="188640"/>
            <a:ext cx="8424936" cy="3600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QUANTIDADE DE EMPRESAS POR FAIXA DE RECEITA BRUTA</a:t>
            </a:r>
            <a:endParaRPr lang="pt-BR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95536" y="6464932"/>
            <a:ext cx="5112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Fonte: PGDAS-D 2016 – com Receita Bruta declarada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6215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7812361" y="551233"/>
            <a:ext cx="694272" cy="784938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694094" y="2204864"/>
            <a:ext cx="64857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altLang="pt-BR" sz="2800" dirty="0" smtClean="0">
                <a:solidFill>
                  <a:srgbClr val="000099"/>
                </a:solidFill>
              </a:rPr>
              <a:t>Proposta de alteração da Lei Estadual nº 15.562/2007 – ME e EPP</a:t>
            </a:r>
          </a:p>
          <a:p>
            <a:pPr>
              <a:defRPr/>
            </a:pPr>
            <a:endParaRPr lang="pt-BR" altLang="pt-BR" sz="2800" dirty="0">
              <a:solidFill>
                <a:srgbClr val="000099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656" y="708078"/>
            <a:ext cx="1584176" cy="725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62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116632"/>
            <a:ext cx="87129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t-BR" sz="2400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sz="2400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Art. 30.</a:t>
            </a:r>
            <a:r>
              <a:rPr lang="pt-B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Os artigos 2º e 3º da Lei n. 15.562, de 14 de julho de 2007, passam vigorar com as seguinte redações:</a:t>
            </a:r>
            <a:endParaRPr lang="pt-BR" sz="2400" kern="150" dirty="0">
              <a:latin typeface="Liberation Serif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400" kern="150" dirty="0">
              <a:latin typeface="Liberation Serif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sz="2400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Art. 2.º</a:t>
            </a:r>
            <a:r>
              <a:rPr lang="pt-B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Ficam isentas do pagamento do ICMS as microempresas e as empresas de pequeno porte estabelecidas neste Estado e enquadradas no Regime Especial Unificado de Arrecadação de Tributos e Contribuições - Simples Nacional, instituído pela Lei Complementar n. 123, de 14 de dezembro de 2006, </a:t>
            </a:r>
            <a:r>
              <a:rPr lang="pt-BR" sz="2400" u="sng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relativamente à faixa de receita bruta</a:t>
            </a:r>
            <a:r>
              <a:rPr lang="pt-B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acumulada nos doze meses anteriores ao do período de apuração, </a:t>
            </a:r>
            <a:r>
              <a:rPr lang="pt-BR" sz="2400" u="sng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igual ou inferior a R$ 360.000,00 </a:t>
            </a:r>
            <a:r>
              <a:rPr lang="pt-B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(trezentos e sessenta mil reais) (§ 20 do art. 18 da Lei Complementar n. 123/06).</a:t>
            </a:r>
            <a:endParaRPr lang="pt-BR" sz="2400" kern="150" dirty="0">
              <a:latin typeface="Liberation Serif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400" kern="150" dirty="0">
              <a:latin typeface="Liberation Serif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sz="2400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Art. 3.º </a:t>
            </a:r>
            <a:r>
              <a:rPr lang="pt-BR" sz="2400" kern="150" dirty="0">
                <a:latin typeface="Liberation Serif"/>
                <a:ea typeface="Times New Roman" panose="02020603050405020304" pitchFamily="18" charset="0"/>
                <a:cs typeface="Times New Roman" panose="02020603050405020304" pitchFamily="18" charset="0"/>
              </a:rPr>
              <a:t>O valor do ICMS devido mensalmente pelas microempresas e pelas empresas de pequeno porte estabelecidas neste Estado e enquadradas no Simples Nacional, será determinado de acordo com as tabelas de que tratam os anexos da Lei Complementar n. 123/2006, </a:t>
            </a:r>
            <a:r>
              <a:rPr lang="pt-BR" sz="2400" u="sng" kern="150" dirty="0">
                <a:solidFill>
                  <a:srgbClr val="FF0000"/>
                </a:solidFill>
                <a:latin typeface="Liberation Serif"/>
                <a:ea typeface="Times New Roman" panose="02020603050405020304" pitchFamily="18" charset="0"/>
                <a:cs typeface="Times New Roman" panose="02020603050405020304" pitchFamily="18" charset="0"/>
              </a:rPr>
              <a:t>observado o disposto no art. 2º desta Lei.</a:t>
            </a:r>
            <a:r>
              <a:rPr lang="pt-BR" sz="2400" kern="150" dirty="0">
                <a:latin typeface="Liberation Serif"/>
                <a:ea typeface="Times New Roman" panose="02020603050405020304" pitchFamily="18" charset="0"/>
                <a:cs typeface="Times New Roman" panose="02020603050405020304" pitchFamily="18" charset="0"/>
              </a:rPr>
              <a:t>”.(NR</a:t>
            </a:r>
            <a:r>
              <a:rPr lang="pt-BR" sz="2400" kern="150" dirty="0" smtClean="0">
                <a:latin typeface="Liberation Serif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7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95536" y="260648"/>
            <a:ext cx="8352927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COMPARATIVO DE ALÍQUOTAS</a:t>
            </a:r>
            <a:endParaRPr lang="pt-B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009160"/>
              </p:ext>
            </p:extLst>
          </p:nvPr>
        </p:nvGraphicFramePr>
        <p:xfrm>
          <a:off x="432580" y="692696"/>
          <a:ext cx="8280919" cy="58841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2502"/>
                <a:gridCol w="1612425"/>
                <a:gridCol w="1983425"/>
                <a:gridCol w="1902567"/>
              </a:tblGrid>
              <a:tr h="44636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ICMS </a:t>
                      </a:r>
                      <a:r>
                        <a:rPr lang="pt-BR" sz="1800" b="1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Nacional</a:t>
                      </a:r>
                      <a:endParaRPr lang="pt-BR" sz="18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</a:tr>
              <a:tr h="36601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Faixa de Receita Bruta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Alíquota total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a deduzir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Alíquota Efetiva Total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</a:tr>
              <a:tr h="3231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180.000,00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1,3600%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1,3600%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</a:tr>
              <a:tr h="3231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360.000,00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2,4820%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2.019,60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1,9210%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</a:tr>
              <a:tr h="3231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720.000,00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3,1825%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4.541,40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2,5518%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</a:tr>
              <a:tr h="3231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1.800.000,00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3,5845%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7.435,80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3,1714%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</a:tr>
              <a:tr h="3231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3.600.000,00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4,7905%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29.143,80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3,9810%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/>
                </a:tc>
              </a:tr>
              <a:tr h="35709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ICMS </a:t>
                      </a:r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Paraná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601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Faixa de Receita Bruta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Alíquota total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a deduzir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Alíquota Efetiva Total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31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180.000,00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31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360.000,00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-  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31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720.000,00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3,1825%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11.457,00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1,5913%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31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1.800.000,00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3,5845%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14.351,40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2,7872%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31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3.600.000,00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4,7905%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36.059,40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3,7889%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6974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83789" y="116632"/>
            <a:ext cx="8352927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PERCENTUAL DE BENEFÍCIO -ICMS</a:t>
            </a:r>
            <a:endParaRPr lang="pt-B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863361"/>
              </p:ext>
            </p:extLst>
          </p:nvPr>
        </p:nvGraphicFramePr>
        <p:xfrm>
          <a:off x="427737" y="620688"/>
          <a:ext cx="8265029" cy="6073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8705"/>
                <a:gridCol w="1939614"/>
                <a:gridCol w="1872208"/>
                <a:gridCol w="1744502"/>
              </a:tblGrid>
              <a:tr h="4414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ICMS </a:t>
                      </a:r>
                      <a:r>
                        <a:rPr lang="pt-BR" sz="1800" b="1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NACIONAL</a:t>
                      </a:r>
                      <a:endParaRPr lang="pt-BR" sz="18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</a:tr>
              <a:tr h="49035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Faixa de Receita Bruta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Alíquota Efetiva Total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</a:t>
                      </a:r>
                      <a:r>
                        <a:rPr lang="pt-B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ICMS – R$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</a:tr>
              <a:tr h="4300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180.000,00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1,3600%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2.448,00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</a:tr>
              <a:tr h="4300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360.000,00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1,9210%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6.915,60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</a:tr>
              <a:tr h="4300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720.000,00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2,5518%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18.372,96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</a:tr>
              <a:tr h="4300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1.800.000,00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3,1714%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57.085,20</a:t>
                      </a: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</a:tr>
              <a:tr h="4300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3.600.000,00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3,9810%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143.316,00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bg2"/>
                    </a:solidFill>
                  </a:tcPr>
                </a:tc>
              </a:tr>
              <a:tr h="3531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ICMS </a:t>
                      </a:r>
                      <a:r>
                        <a:rPr lang="pt-BR" sz="180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PARANÁ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300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Faixa de Receita Bruta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Alíquota Efetiva Total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</a:t>
                      </a:r>
                      <a:r>
                        <a:rPr lang="pt-BR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ICMS – R$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Percentual</a:t>
                      </a:r>
                      <a:r>
                        <a:rPr lang="pt-BR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benefício - ICMS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300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180.000,00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300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360.000,00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300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720.000,00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1,5913%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11.457,36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37,64%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300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1.800.000,00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2,7872%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50.169,60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12,11%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300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3.600.000,00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3,7889%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136.400,00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4,82%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49" marR="8149" marT="8149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06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95536" y="260648"/>
            <a:ext cx="8352927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PLANILHA DE CÁLCULO</a:t>
            </a:r>
            <a:endParaRPr lang="pt-B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468449"/>
              </p:ext>
            </p:extLst>
          </p:nvPr>
        </p:nvGraphicFramePr>
        <p:xfrm>
          <a:off x="467544" y="1196752"/>
          <a:ext cx="8208912" cy="2664297"/>
        </p:xfrm>
        <a:graphic>
          <a:graphicData uri="http://schemas.openxmlformats.org/drawingml/2006/table">
            <a:tbl>
              <a:tblPr/>
              <a:tblGrid>
                <a:gridCol w="1459618"/>
                <a:gridCol w="885456"/>
                <a:gridCol w="961549"/>
                <a:gridCol w="1051478"/>
                <a:gridCol w="961549"/>
                <a:gridCol w="903903"/>
                <a:gridCol w="968468"/>
                <a:gridCol w="1016891"/>
              </a:tblGrid>
              <a:tr h="427356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PLANILHA DE CÁLCULO DE ALÍQUOTA EFETIVA E PERCENTUAL DE REDUÇÃO</a:t>
                      </a:r>
                    </a:p>
                  </a:txBody>
                  <a:tcPr marL="6654" marR="6654" marT="6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40711">
                <a:tc>
                  <a:txBody>
                    <a:bodyPr/>
                    <a:lstStyle/>
                    <a:p>
                      <a:pPr algn="l" fontAlgn="b"/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54" marR="6654" marT="665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PARANÁ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LC 155/2016 - NACIONAL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3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% Redução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3435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RECEITA BRUTA (RBT12)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Alíquota ICMS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Valor a deduzir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Alíquota Efetiva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Alíquota ICMS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Valor a deduzir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Alíquota Efetiva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876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540.000,01 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3,1825%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11.457,00 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1,0608%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3,1825%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4.541,40 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2,3415%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54,6943%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1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Receita Mensal 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Mês </a:t>
                      </a:r>
                    </a:p>
                  </a:txBody>
                  <a:tcPr marL="6654" marR="6654" marT="66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Mês 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54" marR="6654" marT="66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Mês 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Benefício</a:t>
                      </a:r>
                      <a:endParaRPr lang="pt-BR" sz="13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871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R$       50.000,00 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54" marR="6654" marT="66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530,42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54" marR="6654" marT="66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1.170,75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640,33 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54" marR="6654" marT="6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95536" y="4221088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RBT12 = Receita Bruta acumulada nos 12 meses anteriores ao do período de apuração.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/>
              <a:t>Valor disponibilizado no PGDAS-D no mês de apuração.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727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7812361" y="551233"/>
            <a:ext cx="694272" cy="784938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971600" y="3068960"/>
            <a:ext cx="64857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altLang="pt-BR" sz="2800" dirty="0" smtClean="0">
                <a:solidFill>
                  <a:srgbClr val="000099"/>
                </a:solidFill>
              </a:rPr>
              <a:t>OBRIGADO!</a:t>
            </a:r>
          </a:p>
          <a:p>
            <a:pPr>
              <a:defRPr/>
            </a:pPr>
            <a:endParaRPr lang="pt-BR" altLang="pt-BR" sz="2800" dirty="0">
              <a:solidFill>
                <a:srgbClr val="000099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656" y="708078"/>
            <a:ext cx="1584176" cy="725151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2411760" y="4725144"/>
            <a:ext cx="4896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dirty="0">
                <a:solidFill>
                  <a:srgbClr val="000099"/>
                </a:solidFill>
                <a:cs typeface="Arial" panose="020B0604020202020204" pitchFamily="34" charset="0"/>
              </a:rPr>
              <a:t>Mauro Ricardo Machado Costa</a:t>
            </a:r>
          </a:p>
          <a:p>
            <a:pPr>
              <a:defRPr/>
            </a:pPr>
            <a:r>
              <a:rPr lang="pt-BR" dirty="0">
                <a:solidFill>
                  <a:srgbClr val="000099"/>
                </a:solidFill>
                <a:cs typeface="Arial" panose="020B0604020202020204" pitchFamily="34" charset="0"/>
              </a:rPr>
              <a:t>Secretário de Estado da Fazenda do Paraná</a:t>
            </a:r>
            <a:endParaRPr lang="pt-BR" dirty="0">
              <a:solidFill>
                <a:srgbClr val="000099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159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7812361" y="551233"/>
            <a:ext cx="694272" cy="784938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331640" y="2492896"/>
            <a:ext cx="71749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pt-BR" altLang="pt-BR" sz="2800" b="1" dirty="0" smtClean="0">
                <a:solidFill>
                  <a:srgbClr val="000099"/>
                </a:solidFill>
              </a:rPr>
              <a:t>Principais problemas identificados pelas empresas do Simples Nacional</a:t>
            </a:r>
          </a:p>
          <a:p>
            <a:pPr algn="ctr">
              <a:defRPr/>
            </a:pPr>
            <a:endParaRPr lang="pt-BR" altLang="pt-BR" sz="2800" b="1" dirty="0" smtClean="0">
              <a:solidFill>
                <a:srgbClr val="DE7E18"/>
              </a:solidFill>
              <a:latin typeface="Century Gothic" panose="020B0502020202020204"/>
              <a:cs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656" y="708078"/>
            <a:ext cx="1584176" cy="725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64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7812361" y="551233"/>
            <a:ext cx="694272" cy="784938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403647" y="2043142"/>
            <a:ext cx="669674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pt-BR" altLang="pt-BR" sz="2800" dirty="0" smtClean="0">
                <a:solidFill>
                  <a:srgbClr val="000099"/>
                </a:solidFill>
              </a:rPr>
              <a:t>Excesso de faixas de faturamento e alíquotas.</a:t>
            </a:r>
          </a:p>
          <a:p>
            <a:pPr algn="just">
              <a:defRPr/>
            </a:pPr>
            <a:endParaRPr lang="pt-BR" altLang="pt-BR" sz="2800" b="1" dirty="0" smtClean="0">
              <a:solidFill>
                <a:srgbClr val="000099"/>
              </a:solidFill>
            </a:endParaRPr>
          </a:p>
          <a:p>
            <a:pPr marL="1200150" lvl="1" indent="-457200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altLang="pt-BR" sz="2800" dirty="0" smtClean="0">
                <a:solidFill>
                  <a:srgbClr val="000099"/>
                </a:solidFill>
              </a:rPr>
              <a:t>Dificuldade de operacionalização para o pagamento dos tributos.</a:t>
            </a:r>
          </a:p>
          <a:p>
            <a:pPr algn="ctr">
              <a:defRPr/>
            </a:pPr>
            <a:endParaRPr lang="pt-BR" altLang="pt-BR" sz="2800" b="1" dirty="0" smtClean="0">
              <a:solidFill>
                <a:srgbClr val="DE7E18"/>
              </a:solidFill>
              <a:latin typeface="Century Gothic" panose="020B0502020202020204"/>
              <a:cs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656" y="708078"/>
            <a:ext cx="1584176" cy="725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04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687284"/>
            <a:ext cx="8424936" cy="5781675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051720" y="332656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0099"/>
                </a:solidFill>
              </a:rPr>
              <a:t>Anexo I – Comércio – LC nº 123/2006</a:t>
            </a:r>
            <a:endParaRPr lang="pt-BR" sz="20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782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7812361" y="551233"/>
            <a:ext cx="694272" cy="784938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331640" y="1556792"/>
            <a:ext cx="676875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BR" altLang="pt-BR" sz="2800" dirty="0" smtClean="0">
                <a:solidFill>
                  <a:srgbClr val="000099"/>
                </a:solidFill>
              </a:rPr>
              <a:t>2. Desestímulo ao crescimento.</a:t>
            </a:r>
          </a:p>
          <a:p>
            <a:pPr algn="just">
              <a:defRPr/>
            </a:pPr>
            <a:endParaRPr lang="pt-BR" altLang="pt-BR" sz="2800" b="1" dirty="0" smtClean="0">
              <a:solidFill>
                <a:srgbClr val="000099"/>
              </a:solidFill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altLang="pt-BR" sz="2800" dirty="0" smtClean="0">
                <a:solidFill>
                  <a:srgbClr val="000099"/>
                </a:solidFill>
              </a:rPr>
              <a:t>No modelo atual a cada progressão de faixa de Receita Bruta (RBT12), incide uma alíquota maior.</a:t>
            </a:r>
          </a:p>
          <a:p>
            <a:pPr algn="ctr">
              <a:defRPr/>
            </a:pPr>
            <a:endParaRPr lang="pt-BR" altLang="pt-BR" sz="2800" b="1" dirty="0" smtClean="0">
              <a:solidFill>
                <a:srgbClr val="DE7E18"/>
              </a:solidFill>
              <a:latin typeface="Century Gothic" panose="020B0502020202020204"/>
              <a:cs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656" y="708078"/>
            <a:ext cx="1584176" cy="725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50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7812361" y="551233"/>
            <a:ext cx="694272" cy="784938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360510" y="2348880"/>
            <a:ext cx="676875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BR" altLang="pt-BR" sz="2800" dirty="0" smtClean="0">
                <a:solidFill>
                  <a:srgbClr val="000099"/>
                </a:solidFill>
              </a:rPr>
              <a:t>SOLUÇÕES IMPLEMENTADAS PELA LEI COMPLEMENTAR N. 155/2016</a:t>
            </a:r>
          </a:p>
          <a:p>
            <a:pPr algn="ctr">
              <a:defRPr/>
            </a:pPr>
            <a:endParaRPr lang="pt-BR" altLang="pt-BR" sz="2800" b="1" dirty="0" smtClean="0">
              <a:solidFill>
                <a:srgbClr val="DE7E18"/>
              </a:solidFill>
              <a:latin typeface="Century Gothic" panose="020B0502020202020204"/>
              <a:cs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656" y="708078"/>
            <a:ext cx="1584176" cy="725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14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7812361" y="551233"/>
            <a:ext cx="694272" cy="784938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187624" y="2276872"/>
            <a:ext cx="676875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50000"/>
              </a:lnSpc>
              <a:buAutoNum type="arabicPeriod"/>
              <a:defRPr/>
            </a:pPr>
            <a:r>
              <a:rPr lang="pt-BR" altLang="pt-BR" sz="2800" dirty="0" smtClean="0">
                <a:solidFill>
                  <a:srgbClr val="000099"/>
                </a:solidFill>
              </a:rPr>
              <a:t>Redução de faixas de faturamento</a:t>
            </a:r>
          </a:p>
          <a:p>
            <a:pPr algn="just">
              <a:defRPr/>
            </a:pPr>
            <a:endParaRPr lang="pt-BR" altLang="pt-BR" sz="2800" b="1" dirty="0" smtClean="0">
              <a:solidFill>
                <a:srgbClr val="000099"/>
              </a:solidFill>
            </a:endParaRPr>
          </a:p>
          <a:p>
            <a:pPr marL="1200150" lvl="1" indent="-457200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altLang="pt-BR" sz="2800" dirty="0" smtClean="0">
                <a:solidFill>
                  <a:srgbClr val="000099"/>
                </a:solidFill>
              </a:rPr>
              <a:t>De 20 faixas para 6 faixas</a:t>
            </a:r>
          </a:p>
          <a:p>
            <a:pPr algn="ctr">
              <a:defRPr/>
            </a:pPr>
            <a:endParaRPr lang="pt-BR" altLang="pt-BR" sz="2800" b="1" dirty="0" smtClean="0">
              <a:solidFill>
                <a:srgbClr val="DE7E18"/>
              </a:solidFill>
              <a:latin typeface="Century Gothic" panose="020B0502020202020204"/>
              <a:cs typeface="Arial" panose="020B0604020202020204" pitchFamily="34" charset="0"/>
            </a:endParaRPr>
          </a:p>
          <a:p>
            <a:pPr>
              <a:defRPr/>
            </a:pPr>
            <a:endParaRPr lang="pt-BR" altLang="pt-BR" sz="2800" b="1" dirty="0" smtClean="0">
              <a:solidFill>
                <a:srgbClr val="DE7E18"/>
              </a:solidFill>
              <a:latin typeface="Century Gothic" panose="020B0502020202020204"/>
              <a:cs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656" y="708078"/>
            <a:ext cx="1584176" cy="725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844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355919"/>
              </p:ext>
            </p:extLst>
          </p:nvPr>
        </p:nvGraphicFramePr>
        <p:xfrm>
          <a:off x="467544" y="1268760"/>
          <a:ext cx="8424935" cy="51845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2551"/>
                <a:gridCol w="3411751"/>
                <a:gridCol w="1604410"/>
                <a:gridCol w="2016223"/>
              </a:tblGrid>
              <a:tr h="74131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Bruta em 12 Meses (em R$)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Alíquota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a Deduzir (em R$)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39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PT" sz="2400" u="sng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P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Faixa</a:t>
                      </a:r>
                      <a:endParaRPr lang="pt-B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Até 180.000,00</a:t>
                      </a:r>
                      <a:endParaRPr lang="pt-BR" sz="24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4,00%</a:t>
                      </a:r>
                      <a:endParaRPr lang="pt-BR" sz="24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24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078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pt-PT" sz="2400" u="sng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Faixa</a:t>
                      </a:r>
                      <a:endParaRPr lang="pt-B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180.000,01 a 360.000,00</a:t>
                      </a:r>
                      <a:endParaRPr lang="pt-BR" sz="24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7,30%</a:t>
                      </a:r>
                      <a:endParaRPr lang="pt-BR" sz="24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5.940,00</a:t>
                      </a:r>
                      <a:endParaRPr lang="pt-BR" sz="24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078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pt-PT" sz="2400" u="sng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Faixa</a:t>
                      </a:r>
                      <a:endParaRPr lang="pt-B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360.000,01 a 720.000,00</a:t>
                      </a:r>
                      <a:endParaRPr lang="pt-BR" sz="24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9,50%</a:t>
                      </a:r>
                      <a:endParaRPr lang="pt-BR" sz="24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13.860,00</a:t>
                      </a:r>
                      <a:endParaRPr lang="pt-BR" sz="24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078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pt-PT" sz="2400" u="sng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Faixa</a:t>
                      </a:r>
                      <a:endParaRPr lang="pt-B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720.000,01 a 1.800.000,00</a:t>
                      </a:r>
                      <a:endParaRPr lang="pt-BR" sz="24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10,70%</a:t>
                      </a:r>
                      <a:endParaRPr lang="pt-BR" sz="24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22.500,00</a:t>
                      </a:r>
                      <a:endParaRPr lang="pt-BR" sz="24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078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pt-PT" sz="2400" u="sng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Faixa</a:t>
                      </a:r>
                      <a:endParaRPr lang="pt-B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1.800.000,01 a 3.600.000,00</a:t>
                      </a:r>
                      <a:endParaRPr lang="pt-BR" sz="240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14,30%</a:t>
                      </a:r>
                      <a:endParaRPr lang="pt-BR" sz="24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87.300,00</a:t>
                      </a:r>
                      <a:endParaRPr lang="pt-BR" sz="24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078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pt-PT" sz="2400" u="sng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PT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Faixa</a:t>
                      </a:r>
                      <a:endParaRPr lang="pt-B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3.600.000,01 a 4.800.000,00</a:t>
                      </a:r>
                      <a:endParaRPr lang="pt-BR" sz="24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19,00%</a:t>
                      </a:r>
                      <a:endParaRPr lang="pt-BR" sz="24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2400"/>
                        </a:spcAft>
                      </a:pPr>
                      <a:r>
                        <a:rPr lang="pt-BR" sz="24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378.000,00</a:t>
                      </a:r>
                      <a:endParaRPr lang="pt-BR" sz="24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1979712" y="437763"/>
            <a:ext cx="55643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>
                <a:solidFill>
                  <a:prstClr val="black"/>
                </a:solidFill>
              </a:rPr>
              <a:t>Anexo I – Comércio – LC nº </a:t>
            </a:r>
            <a:r>
              <a:rPr lang="pt-BR" sz="2400" b="1" dirty="0" smtClean="0">
                <a:solidFill>
                  <a:prstClr val="black"/>
                </a:solidFill>
              </a:rPr>
              <a:t>155/2016</a:t>
            </a:r>
          </a:p>
          <a:p>
            <a:pPr algn="ctr"/>
            <a:r>
              <a:rPr lang="pt-BR" sz="2400" b="1" dirty="0" smtClean="0">
                <a:solidFill>
                  <a:prstClr val="black"/>
                </a:solidFill>
              </a:rPr>
              <a:t>Vigência 01/01/2018</a:t>
            </a:r>
            <a:endParaRPr lang="pt-BR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03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755109"/>
              </p:ext>
            </p:extLst>
          </p:nvPr>
        </p:nvGraphicFramePr>
        <p:xfrm>
          <a:off x="395535" y="794321"/>
          <a:ext cx="8424937" cy="5515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145"/>
                <a:gridCol w="1152128"/>
                <a:gridCol w="1152128"/>
                <a:gridCol w="1089678"/>
                <a:gridCol w="1358594"/>
                <a:gridCol w="1152128"/>
                <a:gridCol w="1224136"/>
              </a:tblGrid>
              <a:tr h="424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Faixas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Percentual de Repartição dos Tributos</a:t>
                      </a:r>
                      <a:endParaRPr lang="pt-B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534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IRPJ</a:t>
                      </a:r>
                      <a:endParaRPr lang="pt-BR" sz="20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CSLL</a:t>
                      </a:r>
                      <a:endParaRPr lang="pt-BR" sz="20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Cofins</a:t>
                      </a:r>
                      <a:endParaRPr lang="pt-BR" sz="200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PIS/Pasep</a:t>
                      </a:r>
                      <a:endParaRPr lang="pt-BR" sz="200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CPP</a:t>
                      </a:r>
                      <a:endParaRPr lang="pt-BR" sz="200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ICMS</a:t>
                      </a:r>
                      <a:endParaRPr lang="pt-BR" sz="20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762777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PT" sz="2200" u="sng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PT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Faixa</a:t>
                      </a:r>
                      <a:endParaRPr lang="pt-B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5,50%</a:t>
                      </a:r>
                      <a:endParaRPr lang="pt-BR" sz="22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3,50%</a:t>
                      </a:r>
                      <a:endParaRPr lang="pt-BR" sz="22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12,74%</a:t>
                      </a:r>
                      <a:endParaRPr lang="pt-BR" sz="22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2,76%</a:t>
                      </a:r>
                      <a:endParaRPr lang="pt-BR" sz="220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41,50%</a:t>
                      </a:r>
                      <a:endParaRPr lang="pt-BR" sz="220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34,00%</a:t>
                      </a:r>
                      <a:endParaRPr lang="pt-BR" sz="220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762777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pt-PT" sz="2200" u="sng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Faixa</a:t>
                      </a:r>
                      <a:endParaRPr lang="pt-B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5,50%</a:t>
                      </a:r>
                      <a:endParaRPr lang="pt-BR" sz="22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3,50%</a:t>
                      </a:r>
                      <a:endParaRPr lang="pt-BR" sz="22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12,74%</a:t>
                      </a:r>
                      <a:endParaRPr lang="pt-BR" sz="22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2,76%</a:t>
                      </a:r>
                      <a:endParaRPr lang="pt-BR" sz="22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41,50%</a:t>
                      </a:r>
                      <a:endParaRPr lang="pt-BR" sz="220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34,00%</a:t>
                      </a:r>
                      <a:endParaRPr lang="pt-BR" sz="220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762777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pt-PT" sz="2200" u="sng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PT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Faixa</a:t>
                      </a:r>
                      <a:endParaRPr lang="pt-B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5,50%</a:t>
                      </a:r>
                      <a:endParaRPr lang="pt-BR" sz="220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3,50%</a:t>
                      </a:r>
                      <a:endParaRPr lang="pt-BR" sz="22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12,74%</a:t>
                      </a:r>
                      <a:endParaRPr lang="pt-BR" sz="22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2,76%</a:t>
                      </a:r>
                      <a:endParaRPr lang="pt-BR" sz="22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42,00%</a:t>
                      </a:r>
                      <a:endParaRPr lang="pt-BR" sz="22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33,50%</a:t>
                      </a:r>
                      <a:endParaRPr lang="pt-BR" sz="220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762777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pt-PT" sz="2200" u="sng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Faixa</a:t>
                      </a:r>
                      <a:endParaRPr lang="pt-B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5,50%</a:t>
                      </a:r>
                      <a:endParaRPr lang="pt-BR" sz="220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3,50%</a:t>
                      </a:r>
                      <a:endParaRPr lang="pt-BR" sz="220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12,74%</a:t>
                      </a:r>
                      <a:endParaRPr lang="pt-BR" sz="220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2,76%</a:t>
                      </a:r>
                      <a:endParaRPr lang="pt-BR" sz="22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42,00%</a:t>
                      </a:r>
                      <a:endParaRPr lang="pt-BR" sz="22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33,50%</a:t>
                      </a:r>
                      <a:endParaRPr lang="pt-BR" sz="22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762777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pt-PT" sz="2200" u="sng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Faixa</a:t>
                      </a:r>
                      <a:endParaRPr lang="pt-B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5,50%</a:t>
                      </a:r>
                      <a:endParaRPr lang="pt-BR" sz="220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3,50%</a:t>
                      </a:r>
                      <a:endParaRPr lang="pt-BR" sz="220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12,74%</a:t>
                      </a:r>
                      <a:endParaRPr lang="pt-BR" sz="220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2,76%</a:t>
                      </a:r>
                      <a:endParaRPr lang="pt-BR" sz="22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42,00%</a:t>
                      </a:r>
                      <a:endParaRPr lang="pt-BR" sz="22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33,50%</a:t>
                      </a:r>
                      <a:endParaRPr lang="pt-BR" sz="22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23644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pt-PT" sz="2200" u="sng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Faixa</a:t>
                      </a:r>
                      <a:endParaRPr lang="pt-B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13,50%</a:t>
                      </a:r>
                      <a:endParaRPr lang="pt-BR" sz="220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10,00%</a:t>
                      </a:r>
                      <a:endParaRPr lang="pt-BR" sz="220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28,27%</a:t>
                      </a:r>
                      <a:endParaRPr lang="pt-BR" sz="220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6,13%</a:t>
                      </a:r>
                      <a:endParaRPr lang="pt-BR" sz="22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42,10%</a:t>
                      </a:r>
                      <a:endParaRPr lang="pt-BR" sz="22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pt-BR" sz="2200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1979712" y="332656"/>
            <a:ext cx="55643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>
                <a:solidFill>
                  <a:prstClr val="black"/>
                </a:solidFill>
              </a:rPr>
              <a:t>Anexo I – Comércio – LC nº </a:t>
            </a:r>
            <a:r>
              <a:rPr lang="pt-BR" sz="2400" b="1" dirty="0" smtClean="0">
                <a:solidFill>
                  <a:prstClr val="black"/>
                </a:solidFill>
              </a:rPr>
              <a:t>155/2016</a:t>
            </a:r>
            <a:endParaRPr lang="pt-BR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07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16272</TotalTime>
  <Words>851</Words>
  <Application>Microsoft Office PowerPoint</Application>
  <PresentationFormat>Apresentação na tela (4:3)</PresentationFormat>
  <Paragraphs>396</Paragraphs>
  <Slides>19</Slides>
  <Notes>16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19</vt:i4>
      </vt:variant>
    </vt:vector>
  </HeadingPairs>
  <TitlesOfParts>
    <vt:vector size="31" baseType="lpstr">
      <vt:lpstr>SimSun</vt:lpstr>
      <vt:lpstr>Arial</vt:lpstr>
      <vt:lpstr>Calibri</vt:lpstr>
      <vt:lpstr>Calibri Light</vt:lpstr>
      <vt:lpstr>Century Gothic</vt:lpstr>
      <vt:lpstr>DejaVu LGC Sans</vt:lpstr>
      <vt:lpstr>Liberation Serif</vt:lpstr>
      <vt:lpstr>Times New Roman</vt:lpstr>
      <vt:lpstr>Wingdings</vt:lpstr>
      <vt:lpstr>Wingdings 3</vt:lpstr>
      <vt:lpstr>Tema do Office</vt:lpstr>
      <vt:lpstr>Cacho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Hamada</dc:creator>
  <cp:lastModifiedBy>Yukiharu Hamada</cp:lastModifiedBy>
  <cp:revision>659</cp:revision>
  <cp:lastPrinted>2017-10-19T20:27:28Z</cp:lastPrinted>
  <dcterms:created xsi:type="dcterms:W3CDTF">2010-04-07T14:59:55Z</dcterms:created>
  <dcterms:modified xsi:type="dcterms:W3CDTF">2017-10-19T20:28:08Z</dcterms:modified>
</cp:coreProperties>
</file>