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84" r:id="rId3"/>
    <p:sldId id="285" r:id="rId4"/>
    <p:sldId id="286" r:id="rId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82">
          <p15:clr>
            <a:srgbClr val="A4A3A4"/>
          </p15:clr>
        </p15:guide>
        <p15:guide id="4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87"/>
    <a:srgbClr val="D01C36"/>
    <a:srgbClr val="F0EB6A"/>
    <a:srgbClr val="440D44"/>
    <a:srgbClr val="962C70"/>
    <a:srgbClr val="59BADF"/>
    <a:srgbClr val="BE9075"/>
    <a:srgbClr val="D43629"/>
    <a:srgbClr val="74AAC3"/>
    <a:srgbClr val="54AC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  <p:guide orient="horz" pos="482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B08CA-FA47-43C2-9324-5A1A4F124525}" type="datetimeFigureOut">
              <a:rPr lang="pt-BR" smtClean="0"/>
              <a:t>20/02/2017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C7ED8-D400-4574-9323-EDF72C3DA7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441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4221088"/>
            <a:ext cx="7344816" cy="1276879"/>
          </a:xfrm>
        </p:spPr>
        <p:txBody>
          <a:bodyPr>
            <a:noAutofit/>
          </a:bodyPr>
          <a:lstStyle>
            <a:lvl1pPr algn="ctr">
              <a:defRPr sz="36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3855" y="5589240"/>
            <a:ext cx="7356072" cy="72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35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90852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90852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F76BB30D-D9B9-4231-9E87-CD037130BA8B}" type="datetimeFigureOut">
              <a:rPr lang="pt-BR" smtClean="0"/>
              <a:pPr/>
              <a:t>20/02/2017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</a:defRPr>
            </a:lvl1pPr>
          </a:lstStyle>
          <a:p>
            <a:fld id="{9F15689F-1B01-4CC2-A333-984FD998294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8315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896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5DA2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>
              <a:lumMod val="75000"/>
              <a:lumOff val="25000"/>
            </a:schemeClr>
          </a:solidFill>
          <a:latin typeface="Trebuchet M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Trebuchet M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Trebuchet M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Trebuchet M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>
              <a:lumMod val="75000"/>
              <a:lumOff val="25000"/>
            </a:schemeClr>
          </a:solidFill>
          <a:latin typeface="Trebuchet M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www.gestaoempresafacil.com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g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68740" y="3874145"/>
            <a:ext cx="73292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Trebuchet MS" pitchFamily="34" charset="0"/>
              </a:rPr>
              <a:t>Redesim</a:t>
            </a:r>
          </a:p>
          <a:p>
            <a:pPr algn="ctr"/>
            <a:r>
              <a:rPr lang="pt-BR" sz="4800" b="1" dirty="0">
                <a:solidFill>
                  <a:schemeClr val="bg1"/>
                </a:solidFill>
                <a:latin typeface="Trebuchet MS" pitchFamily="34" charset="0"/>
              </a:rPr>
              <a:t>Empresa Fácil no PR</a:t>
            </a:r>
          </a:p>
          <a:p>
            <a:pPr algn="ctr"/>
            <a:endParaRPr lang="pt-BR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pt-BR" sz="3200" b="1" dirty="0">
                <a:solidFill>
                  <a:schemeClr val="bg1"/>
                </a:solidFill>
                <a:latin typeface="Trebuchet MS" pitchFamily="34" charset="0"/>
              </a:rPr>
              <a:t>20 de fevereiro de 2017</a:t>
            </a:r>
            <a:endParaRPr lang="pt-BR" sz="28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1027" name="Picture 3" descr="C:\Users\amacedo\Documents\Meus documentos\LOGOS\SEBRAE_bran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857058"/>
            <a:ext cx="2452053" cy="119712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g1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pic>
        <p:nvPicPr>
          <p:cNvPr id="14" name="Picture 2" descr="C:\Users\amacedo\Documents\Meus documentos\LOGOS\SEBRA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6320" y="5867399"/>
            <a:ext cx="1279852" cy="624841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759242" y="6283075"/>
            <a:ext cx="489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>
                <a:hlinkClick r:id="rId4"/>
              </a:rPr>
              <a:t>www.gestaoempresafacil.com.br</a:t>
            </a:r>
            <a:r>
              <a:rPr lang="pt-BR" dirty="0"/>
              <a:t> </a:t>
            </a:r>
          </a:p>
        </p:txBody>
      </p:sp>
      <p:sp>
        <p:nvSpPr>
          <p:cNvPr id="7" name="Título 10"/>
          <p:cNvSpPr>
            <a:spLocks noGrp="1"/>
          </p:cNvSpPr>
          <p:nvPr>
            <p:ph type="title"/>
          </p:nvPr>
        </p:nvSpPr>
        <p:spPr>
          <a:xfrm>
            <a:off x="183168" y="-58424"/>
            <a:ext cx="7283152" cy="792088"/>
          </a:xfrm>
        </p:spPr>
        <p:txBody>
          <a:bodyPr/>
          <a:lstStyle/>
          <a:p>
            <a:r>
              <a:rPr lang="pt-BR" dirty="0"/>
              <a:t>Implantação nos municípios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5"/>
          <a:srcRect l="16269" t="18836" r="23727" b="15977"/>
          <a:stretch/>
        </p:blipFill>
        <p:spPr>
          <a:xfrm>
            <a:off x="668359" y="916269"/>
            <a:ext cx="7807281" cy="476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459732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g1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6"/>
            <a:ext cx="9144000" cy="6857451"/>
          </a:xfrm>
          <a:prstGeom prst="rect">
            <a:avLst/>
          </a:prstGeom>
        </p:spPr>
      </p:pic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484496" y="0"/>
            <a:ext cx="7283152" cy="792088"/>
          </a:xfrm>
        </p:spPr>
        <p:txBody>
          <a:bodyPr/>
          <a:lstStyle/>
          <a:p>
            <a:r>
              <a:rPr lang="pt-BR" dirty="0"/>
              <a:t>Resultados</a:t>
            </a:r>
          </a:p>
        </p:txBody>
      </p:sp>
      <p:pic>
        <p:nvPicPr>
          <p:cNvPr id="14" name="Picture 2" descr="C:\Users\amacedo\Documents\Meus documentos\LOGOS\SEBRA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6320" y="5867399"/>
            <a:ext cx="1279852" cy="624841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160421" y="657727"/>
            <a:ext cx="89835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222 municípios articulados.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215 municípios preparados.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209 habilitados/integrados com a JUCEPAR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Não ampliação de municípios atendidos em 2016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Tempo de abertura de empresas em no máximo 5 dias nos municípios integrados.*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Tempo de abertura de empresas na Junta Comercial em até 1h.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Todos os processos na Junta estão atualizados.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200" dirty="0"/>
              <a:t>Órgãos Estaduais em processo de integração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84496" y="6337993"/>
            <a:ext cx="8521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 Considerando que os empresários/contadores atendem o envio normal de informações.</a:t>
            </a:r>
          </a:p>
        </p:txBody>
      </p:sp>
    </p:spTree>
    <p:extLst>
      <p:ext uri="{BB962C8B-B14F-4D97-AF65-F5344CB8AC3E}">
        <p14:creationId xmlns:p14="http://schemas.microsoft.com/office/powerpoint/2010/main" val="33709375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g1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6"/>
            <a:ext cx="9144000" cy="6857451"/>
          </a:xfrm>
          <a:prstGeom prst="rect">
            <a:avLst/>
          </a:prstGeom>
        </p:spPr>
      </p:pic>
      <p:pic>
        <p:nvPicPr>
          <p:cNvPr id="14" name="Picture 2" descr="C:\Users\amacedo\Documents\Meus documentos\LOGOS\SEBRA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6320" y="5867399"/>
            <a:ext cx="1279852" cy="624841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160421" y="657727"/>
            <a:ext cx="89835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  <a:p>
            <a:pPr algn="ctr"/>
            <a:r>
              <a:rPr lang="pt-BR" sz="3200"/>
              <a:t>MUITO OBRIGADO!</a:t>
            </a:r>
            <a:endParaRPr lang="pt-BR" sz="3200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1623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506066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8203</TotalTime>
  <Words>92</Words>
  <Application>Microsoft Office PowerPoint</Application>
  <PresentationFormat>Apresentação na tela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</vt:lpstr>
      <vt:lpstr>Tema do Office</vt:lpstr>
      <vt:lpstr>Apresentação do PowerPoint</vt:lpstr>
      <vt:lpstr>Implantação nos municípios</vt:lpstr>
      <vt:lpstr>Resultados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mize</dc:creator>
  <cp:lastModifiedBy>Luiz Marcelo Padilha</cp:lastModifiedBy>
  <cp:revision>525</cp:revision>
  <cp:lastPrinted>2015-11-06T15:53:25Z</cp:lastPrinted>
  <dcterms:created xsi:type="dcterms:W3CDTF">2013-08-26T19:08:06Z</dcterms:created>
  <dcterms:modified xsi:type="dcterms:W3CDTF">2017-02-20T15:41:50Z</dcterms:modified>
</cp:coreProperties>
</file>