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713" r:id="rId1"/>
  </p:sldMasterIdLst>
  <p:notesMasterIdLst>
    <p:notesMasterId r:id="rId6"/>
  </p:notesMasterIdLst>
  <p:sldIdLst>
    <p:sldId id="256" r:id="rId2"/>
    <p:sldId id="300" r:id="rId3"/>
    <p:sldId id="301" r:id="rId4"/>
    <p:sldId id="302" r:id="rId5"/>
  </p:sldIdLst>
  <p:sldSz cx="13004800" cy="9753600"/>
  <p:notesSz cx="7010400" cy="9236075"/>
  <p:defaultTextStyle>
    <a:defPPr>
      <a:defRPr lang="pt-BR"/>
    </a:defPPr>
    <a:lvl1pPr algn="l" defTabSz="457200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1pPr>
    <a:lvl2pPr marL="228600" indent="228600" algn="l" defTabSz="457200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2pPr>
    <a:lvl3pPr marL="457200" indent="457200" algn="l" defTabSz="457200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3pPr>
    <a:lvl4pPr marL="685800" indent="685800" algn="l" defTabSz="457200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4pPr>
    <a:lvl5pPr marL="914400" indent="914400" algn="l" defTabSz="457200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9335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638" y="102"/>
      </p:cViewPr>
      <p:guideLst>
        <p:guide orient="horz" pos="3072"/>
        <p:guide pos="409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464FAA-CC7D-4CF3-A07B-5D037341349D}" type="doc">
      <dgm:prSet loTypeId="urn:microsoft.com/office/officeart/2005/8/layout/chevron2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pt-BR"/>
        </a:p>
      </dgm:t>
    </dgm:pt>
    <dgm:pt modelId="{372CAE21-6310-4C47-B8E2-EAA6F4DB655A}">
      <dgm:prSet phldrT="[Texto]" custT="1"/>
      <dgm:spPr/>
      <dgm:t>
        <a:bodyPr/>
        <a:lstStyle/>
        <a:p>
          <a:pPr algn="l"/>
          <a:r>
            <a:rPr lang="pt-BR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   </a:t>
          </a:r>
          <a:endParaRPr lang="pt-BR" sz="2000" b="1" dirty="0" smtClean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algn="l"/>
          <a:r>
            <a:rPr lang="pt-BR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   </a:t>
          </a:r>
          <a:r>
            <a:rPr lang="pt-BR" sz="2000" b="1" dirty="0" smtClean="0">
              <a:solidFill>
                <a:srgbClr val="FF5050"/>
              </a:solidFill>
              <a:latin typeface="Arial" panose="020B0604020202020204" pitchFamily="34" charset="0"/>
              <a:cs typeface="Arial" panose="020B0604020202020204" pitchFamily="34" charset="0"/>
            </a:rPr>
            <a:t>ABRIL</a:t>
          </a:r>
          <a:endParaRPr lang="pt-BR" sz="2000" b="1" dirty="0" smtClean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5432D4-DE97-45AF-848E-282F01CF5E22}" type="parTrans" cxnId="{644D539A-53CC-4790-BA46-FB93C135D693}">
      <dgm:prSet/>
      <dgm:spPr/>
      <dgm:t>
        <a:bodyPr/>
        <a:lstStyle/>
        <a:p>
          <a:endParaRPr lang="pt-BR" b="1">
            <a:solidFill>
              <a:schemeClr val="accent1">
                <a:lumMod val="75000"/>
              </a:schemeClr>
            </a:solidFill>
          </a:endParaRPr>
        </a:p>
      </dgm:t>
    </dgm:pt>
    <dgm:pt modelId="{2CC5BFB0-F875-479D-8A10-4CEA8FDD54A8}" type="sibTrans" cxnId="{644D539A-53CC-4790-BA46-FB93C135D693}">
      <dgm:prSet/>
      <dgm:spPr/>
      <dgm:t>
        <a:bodyPr/>
        <a:lstStyle/>
        <a:p>
          <a:endParaRPr lang="pt-BR" b="1">
            <a:solidFill>
              <a:schemeClr val="accent1">
                <a:lumMod val="75000"/>
              </a:schemeClr>
            </a:solidFill>
          </a:endParaRPr>
        </a:p>
      </dgm:t>
    </dgm:pt>
    <dgm:pt modelId="{4199C3D7-E026-470A-9747-113B7D73A533}">
      <dgm:prSet phldrT="[Texto]"/>
      <dgm:spPr/>
      <dgm:t>
        <a:bodyPr/>
        <a:lstStyle/>
        <a:p>
          <a:r>
            <a:rPr lang="pt-BR" b="1" dirty="0" smtClean="0"/>
            <a:t>Implantação Plena do Módulo Inscrição Estadual</a:t>
          </a:r>
          <a:endParaRPr lang="pt-BR" b="1" dirty="0"/>
        </a:p>
      </dgm:t>
    </dgm:pt>
    <dgm:pt modelId="{0CF168EC-3F1F-43DE-A989-AA33B62EECAC}" type="parTrans" cxnId="{CEAA6890-97FC-47F2-A72A-2B0651BE9B7A}">
      <dgm:prSet/>
      <dgm:spPr/>
      <dgm:t>
        <a:bodyPr/>
        <a:lstStyle/>
        <a:p>
          <a:endParaRPr lang="pt-BR" b="1">
            <a:solidFill>
              <a:schemeClr val="accent1">
                <a:lumMod val="75000"/>
              </a:schemeClr>
            </a:solidFill>
          </a:endParaRPr>
        </a:p>
      </dgm:t>
    </dgm:pt>
    <dgm:pt modelId="{7D7B3D2F-585E-4850-808D-623AAE4124B5}" type="sibTrans" cxnId="{CEAA6890-97FC-47F2-A72A-2B0651BE9B7A}">
      <dgm:prSet/>
      <dgm:spPr/>
      <dgm:t>
        <a:bodyPr/>
        <a:lstStyle/>
        <a:p>
          <a:endParaRPr lang="pt-BR" b="1">
            <a:solidFill>
              <a:schemeClr val="accent1">
                <a:lumMod val="75000"/>
              </a:schemeClr>
            </a:solidFill>
          </a:endParaRPr>
        </a:p>
      </dgm:t>
    </dgm:pt>
    <dgm:pt modelId="{5EECA9E4-C51B-44C4-B22F-6AED6407AFD7}">
      <dgm:prSet phldrT="[Texto]" custT="1"/>
      <dgm:spPr/>
      <dgm:t>
        <a:bodyPr/>
        <a:lstStyle/>
        <a:p>
          <a:endParaRPr lang="pt-BR" sz="2000" b="1" baseline="0" dirty="0" smtClean="0">
            <a:solidFill>
              <a:srgbClr val="FF5050"/>
            </a:solidFill>
            <a:latin typeface="Arial" panose="020B0604020202020204" pitchFamily="34" charset="0"/>
          </a:endParaRPr>
        </a:p>
        <a:p>
          <a:r>
            <a:rPr lang="pt-BR" sz="2000" b="1" baseline="0" dirty="0" smtClean="0">
              <a:solidFill>
                <a:srgbClr val="FF5050"/>
              </a:solidFill>
              <a:latin typeface="Arial" panose="020B0604020202020204" pitchFamily="34" charset="0"/>
            </a:rPr>
            <a:t>OUTUBRO</a:t>
          </a:r>
          <a:endParaRPr lang="pt-BR" sz="2000" b="1" baseline="0" dirty="0">
            <a:solidFill>
              <a:srgbClr val="FF5050"/>
            </a:solidFill>
            <a:latin typeface="Arial" panose="020B0604020202020204" pitchFamily="34" charset="0"/>
          </a:endParaRPr>
        </a:p>
      </dgm:t>
    </dgm:pt>
    <dgm:pt modelId="{3B612FD8-9EEB-4C7C-815B-FCAA8EDF3062}" type="parTrans" cxnId="{4A611B49-51BF-45DF-8EF6-DD622D6B47D9}">
      <dgm:prSet/>
      <dgm:spPr/>
      <dgm:t>
        <a:bodyPr/>
        <a:lstStyle/>
        <a:p>
          <a:endParaRPr lang="pt-BR" b="1">
            <a:solidFill>
              <a:schemeClr val="accent1">
                <a:lumMod val="75000"/>
              </a:schemeClr>
            </a:solidFill>
          </a:endParaRPr>
        </a:p>
      </dgm:t>
    </dgm:pt>
    <dgm:pt modelId="{F23BA117-595F-4792-8DFF-6446978AD2DF}" type="sibTrans" cxnId="{4A611B49-51BF-45DF-8EF6-DD622D6B47D9}">
      <dgm:prSet/>
      <dgm:spPr/>
      <dgm:t>
        <a:bodyPr/>
        <a:lstStyle/>
        <a:p>
          <a:endParaRPr lang="pt-BR" b="1">
            <a:solidFill>
              <a:schemeClr val="accent1">
                <a:lumMod val="75000"/>
              </a:schemeClr>
            </a:solidFill>
          </a:endParaRPr>
        </a:p>
      </dgm:t>
    </dgm:pt>
    <dgm:pt modelId="{2B465D28-592C-4C74-ABB6-EF2D7812DEDB}">
      <dgm:prSet phldrT="[Texto]"/>
      <dgm:spPr/>
      <dgm:t>
        <a:bodyPr/>
        <a:lstStyle/>
        <a:p>
          <a:r>
            <a:rPr lang="pt-BR" b="1" dirty="0" smtClean="0"/>
            <a:t>Implantação do Módulo Baixa – Encerramento de Atividades</a:t>
          </a:r>
          <a:endParaRPr lang="pt-BR" b="1" dirty="0"/>
        </a:p>
      </dgm:t>
    </dgm:pt>
    <dgm:pt modelId="{AA8FEACB-6B53-46EE-A272-9D44ED168B20}" type="parTrans" cxnId="{3C4AD55D-C310-477C-9566-9254C0DE5F97}">
      <dgm:prSet/>
      <dgm:spPr/>
      <dgm:t>
        <a:bodyPr/>
        <a:lstStyle/>
        <a:p>
          <a:endParaRPr lang="pt-BR" b="1">
            <a:solidFill>
              <a:schemeClr val="accent1">
                <a:lumMod val="75000"/>
              </a:schemeClr>
            </a:solidFill>
          </a:endParaRPr>
        </a:p>
      </dgm:t>
    </dgm:pt>
    <dgm:pt modelId="{EB6A1A8F-7102-4C2D-94B6-9D2DE6E55937}" type="sibTrans" cxnId="{3C4AD55D-C310-477C-9566-9254C0DE5F97}">
      <dgm:prSet/>
      <dgm:spPr/>
      <dgm:t>
        <a:bodyPr/>
        <a:lstStyle/>
        <a:p>
          <a:endParaRPr lang="pt-BR" b="1">
            <a:solidFill>
              <a:schemeClr val="accent1">
                <a:lumMod val="75000"/>
              </a:schemeClr>
            </a:solidFill>
          </a:endParaRPr>
        </a:p>
      </dgm:t>
    </dgm:pt>
    <dgm:pt modelId="{08E6898B-5959-40E5-955D-1B2A1CA5B763}">
      <dgm:prSet phldrT="[Texto]"/>
      <dgm:spPr/>
      <dgm:t>
        <a:bodyPr/>
        <a:lstStyle/>
        <a:p>
          <a:r>
            <a:rPr lang="pt-BR" b="1" dirty="0" smtClean="0"/>
            <a:t>Ampliação do Piloto</a:t>
          </a:r>
          <a:endParaRPr lang="pt-BR" b="1" dirty="0"/>
        </a:p>
      </dgm:t>
    </dgm:pt>
    <dgm:pt modelId="{3AE6C27E-190A-42A4-81BB-7BD0E6BEEA93}" type="sibTrans" cxnId="{00FE2D37-D8FA-49D9-B0A5-1CBFF430EC9B}">
      <dgm:prSet/>
      <dgm:spPr/>
      <dgm:t>
        <a:bodyPr/>
        <a:lstStyle/>
        <a:p>
          <a:endParaRPr lang="pt-BR" b="1">
            <a:solidFill>
              <a:schemeClr val="accent1">
                <a:lumMod val="75000"/>
              </a:schemeClr>
            </a:solidFill>
          </a:endParaRPr>
        </a:p>
      </dgm:t>
    </dgm:pt>
    <dgm:pt modelId="{C8BF07C9-AE59-48AD-AAA7-6613E656D89D}" type="parTrans" cxnId="{00FE2D37-D8FA-49D9-B0A5-1CBFF430EC9B}">
      <dgm:prSet/>
      <dgm:spPr/>
      <dgm:t>
        <a:bodyPr/>
        <a:lstStyle/>
        <a:p>
          <a:endParaRPr lang="pt-BR" b="1">
            <a:solidFill>
              <a:schemeClr val="accent1">
                <a:lumMod val="75000"/>
              </a:schemeClr>
            </a:solidFill>
          </a:endParaRPr>
        </a:p>
      </dgm:t>
    </dgm:pt>
    <dgm:pt modelId="{DF27B01C-2B99-4A89-9F74-98FC52453F3C}">
      <dgm:prSet phldrT="[Texto]" custT="1"/>
      <dgm:spPr/>
      <dgm:t>
        <a:bodyPr/>
        <a:lstStyle/>
        <a:p>
          <a:pPr algn="ctr"/>
          <a:endParaRPr lang="pt-BR" sz="2000" b="1" baseline="0" dirty="0" smtClean="0">
            <a:solidFill>
              <a:srgbClr val="F23A08"/>
            </a:solidFill>
            <a:latin typeface="Arial" panose="020B0604020202020204" pitchFamily="34" charset="0"/>
          </a:endParaRPr>
        </a:p>
        <a:p>
          <a:pPr algn="ctr"/>
          <a:r>
            <a:rPr lang="pt-BR" sz="2000" b="1" baseline="0" dirty="0" smtClean="0">
              <a:solidFill>
                <a:srgbClr val="F23A08"/>
              </a:solidFill>
              <a:latin typeface="Arial" panose="020B0604020202020204" pitchFamily="34" charset="0"/>
            </a:rPr>
            <a:t>MARÇO</a:t>
          </a:r>
          <a:endParaRPr lang="pt-BR" sz="2000" b="1" baseline="0" dirty="0">
            <a:solidFill>
              <a:srgbClr val="F23A08"/>
            </a:solidFill>
            <a:latin typeface="Arial" panose="020B0604020202020204" pitchFamily="34" charset="0"/>
          </a:endParaRPr>
        </a:p>
      </dgm:t>
    </dgm:pt>
    <dgm:pt modelId="{D067D0A4-163B-48F1-A988-AC1395FBF28C}" type="sibTrans" cxnId="{11F0AB13-A9D7-4075-839B-8157073A92AB}">
      <dgm:prSet/>
      <dgm:spPr/>
      <dgm:t>
        <a:bodyPr/>
        <a:lstStyle/>
        <a:p>
          <a:endParaRPr lang="pt-BR" b="1">
            <a:solidFill>
              <a:schemeClr val="accent1">
                <a:lumMod val="75000"/>
              </a:schemeClr>
            </a:solidFill>
          </a:endParaRPr>
        </a:p>
      </dgm:t>
    </dgm:pt>
    <dgm:pt modelId="{0DA8EB98-E9B2-457E-B0AD-57F9CA57DC1F}" type="parTrans" cxnId="{11F0AB13-A9D7-4075-839B-8157073A92AB}">
      <dgm:prSet/>
      <dgm:spPr/>
      <dgm:t>
        <a:bodyPr/>
        <a:lstStyle/>
        <a:p>
          <a:endParaRPr lang="pt-BR" b="1">
            <a:solidFill>
              <a:schemeClr val="accent1">
                <a:lumMod val="75000"/>
              </a:schemeClr>
            </a:solidFill>
          </a:endParaRPr>
        </a:p>
      </dgm:t>
    </dgm:pt>
    <dgm:pt modelId="{74CA1656-286C-434A-8F21-C3B89D8013D5}" type="pres">
      <dgm:prSet presAssocID="{1E464FAA-CC7D-4CF3-A07B-5D037341349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744E1A1-1E9C-4A71-92A2-E2862F75BE13}" type="pres">
      <dgm:prSet presAssocID="{DF27B01C-2B99-4A89-9F74-98FC52453F3C}" presName="composite" presStyleCnt="0"/>
      <dgm:spPr/>
      <dgm:t>
        <a:bodyPr/>
        <a:lstStyle/>
        <a:p>
          <a:endParaRPr lang="pt-BR"/>
        </a:p>
      </dgm:t>
    </dgm:pt>
    <dgm:pt modelId="{3F57451E-8F04-4ABB-AA5B-75D6144FFF50}" type="pres">
      <dgm:prSet presAssocID="{DF27B01C-2B99-4A89-9F74-98FC52453F3C}" presName="parentText" presStyleLbl="alignNode1" presStyleIdx="0" presStyleCnt="3" custLinFactNeighborX="0" custLinFactNeighborY="3751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70EA6D4-1011-4C43-9960-66F06DCDA174}" type="pres">
      <dgm:prSet presAssocID="{DF27B01C-2B99-4A89-9F74-98FC52453F3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6ABE640-8B86-4E1C-B40F-D00B92309E8A}" type="pres">
      <dgm:prSet presAssocID="{D067D0A4-163B-48F1-A988-AC1395FBF28C}" presName="sp" presStyleCnt="0"/>
      <dgm:spPr/>
      <dgm:t>
        <a:bodyPr/>
        <a:lstStyle/>
        <a:p>
          <a:endParaRPr lang="pt-BR"/>
        </a:p>
      </dgm:t>
    </dgm:pt>
    <dgm:pt modelId="{5D9AB6D9-0C9B-458F-A777-760BE8682BBA}" type="pres">
      <dgm:prSet presAssocID="{372CAE21-6310-4C47-B8E2-EAA6F4DB655A}" presName="composite" presStyleCnt="0"/>
      <dgm:spPr/>
      <dgm:t>
        <a:bodyPr/>
        <a:lstStyle/>
        <a:p>
          <a:endParaRPr lang="pt-BR"/>
        </a:p>
      </dgm:t>
    </dgm:pt>
    <dgm:pt modelId="{810CA71B-7AF7-45CB-B861-7E4FF01BA920}" type="pres">
      <dgm:prSet presAssocID="{372CAE21-6310-4C47-B8E2-EAA6F4DB655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B914EA8-9DAE-4410-8C97-BE91D110B7B2}" type="pres">
      <dgm:prSet presAssocID="{372CAE21-6310-4C47-B8E2-EAA6F4DB655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7DEA833-9F94-4B30-9C1A-A017D710E9CB}" type="pres">
      <dgm:prSet presAssocID="{2CC5BFB0-F875-479D-8A10-4CEA8FDD54A8}" presName="sp" presStyleCnt="0"/>
      <dgm:spPr/>
      <dgm:t>
        <a:bodyPr/>
        <a:lstStyle/>
        <a:p>
          <a:endParaRPr lang="pt-BR"/>
        </a:p>
      </dgm:t>
    </dgm:pt>
    <dgm:pt modelId="{FFC9243D-68D6-4707-A7DA-DA9F6B378D10}" type="pres">
      <dgm:prSet presAssocID="{5EECA9E4-C51B-44C4-B22F-6AED6407AFD7}" presName="composite" presStyleCnt="0"/>
      <dgm:spPr/>
      <dgm:t>
        <a:bodyPr/>
        <a:lstStyle/>
        <a:p>
          <a:endParaRPr lang="pt-BR"/>
        </a:p>
      </dgm:t>
    </dgm:pt>
    <dgm:pt modelId="{E65A48E6-46D3-42C8-969A-5833AD6E5CD0}" type="pres">
      <dgm:prSet presAssocID="{5EECA9E4-C51B-44C4-B22F-6AED6407AFD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4EE138B-906B-4B7D-9307-34C96E840C8F}" type="pres">
      <dgm:prSet presAssocID="{5EECA9E4-C51B-44C4-B22F-6AED6407AFD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EAA6890-97FC-47F2-A72A-2B0651BE9B7A}" srcId="{372CAE21-6310-4C47-B8E2-EAA6F4DB655A}" destId="{4199C3D7-E026-470A-9747-113B7D73A533}" srcOrd="0" destOrd="0" parTransId="{0CF168EC-3F1F-43DE-A989-AA33B62EECAC}" sibTransId="{7D7B3D2F-585E-4850-808D-623AAE4124B5}"/>
    <dgm:cxn modelId="{95D5D0A2-48CE-46C0-A62A-54EB7AC44220}" type="presOf" srcId="{1E464FAA-CC7D-4CF3-A07B-5D037341349D}" destId="{74CA1656-286C-434A-8F21-C3B89D8013D5}" srcOrd="0" destOrd="0" presId="urn:microsoft.com/office/officeart/2005/8/layout/chevron2"/>
    <dgm:cxn modelId="{644D539A-53CC-4790-BA46-FB93C135D693}" srcId="{1E464FAA-CC7D-4CF3-A07B-5D037341349D}" destId="{372CAE21-6310-4C47-B8E2-EAA6F4DB655A}" srcOrd="1" destOrd="0" parTransId="{CA5432D4-DE97-45AF-848E-282F01CF5E22}" sibTransId="{2CC5BFB0-F875-479D-8A10-4CEA8FDD54A8}"/>
    <dgm:cxn modelId="{516E8D49-9A92-4980-B105-DF5B7AF045F4}" type="presOf" srcId="{2B465D28-592C-4C74-ABB6-EF2D7812DEDB}" destId="{84EE138B-906B-4B7D-9307-34C96E840C8F}" srcOrd="0" destOrd="0" presId="urn:microsoft.com/office/officeart/2005/8/layout/chevron2"/>
    <dgm:cxn modelId="{0F722C47-B321-4D75-BA5E-29493A0C331C}" type="presOf" srcId="{08E6898B-5959-40E5-955D-1B2A1CA5B763}" destId="{470EA6D4-1011-4C43-9960-66F06DCDA174}" srcOrd="0" destOrd="0" presId="urn:microsoft.com/office/officeart/2005/8/layout/chevron2"/>
    <dgm:cxn modelId="{11F0AB13-A9D7-4075-839B-8157073A92AB}" srcId="{1E464FAA-CC7D-4CF3-A07B-5D037341349D}" destId="{DF27B01C-2B99-4A89-9F74-98FC52453F3C}" srcOrd="0" destOrd="0" parTransId="{0DA8EB98-E9B2-457E-B0AD-57F9CA57DC1F}" sibTransId="{D067D0A4-163B-48F1-A988-AC1395FBF28C}"/>
    <dgm:cxn modelId="{B0D2D8A8-614B-475C-BAD9-C975F11292D8}" type="presOf" srcId="{DF27B01C-2B99-4A89-9F74-98FC52453F3C}" destId="{3F57451E-8F04-4ABB-AA5B-75D6144FFF50}" srcOrd="0" destOrd="0" presId="urn:microsoft.com/office/officeart/2005/8/layout/chevron2"/>
    <dgm:cxn modelId="{4A611B49-51BF-45DF-8EF6-DD622D6B47D9}" srcId="{1E464FAA-CC7D-4CF3-A07B-5D037341349D}" destId="{5EECA9E4-C51B-44C4-B22F-6AED6407AFD7}" srcOrd="2" destOrd="0" parTransId="{3B612FD8-9EEB-4C7C-815B-FCAA8EDF3062}" sibTransId="{F23BA117-595F-4792-8DFF-6446978AD2DF}"/>
    <dgm:cxn modelId="{3AB11B0E-08B3-4B0E-B670-29E70479E97C}" type="presOf" srcId="{372CAE21-6310-4C47-B8E2-EAA6F4DB655A}" destId="{810CA71B-7AF7-45CB-B861-7E4FF01BA920}" srcOrd="0" destOrd="0" presId="urn:microsoft.com/office/officeart/2005/8/layout/chevron2"/>
    <dgm:cxn modelId="{00FE2D37-D8FA-49D9-B0A5-1CBFF430EC9B}" srcId="{DF27B01C-2B99-4A89-9F74-98FC52453F3C}" destId="{08E6898B-5959-40E5-955D-1B2A1CA5B763}" srcOrd="0" destOrd="0" parTransId="{C8BF07C9-AE59-48AD-AAA7-6613E656D89D}" sibTransId="{3AE6C27E-190A-42A4-81BB-7BD0E6BEEA93}"/>
    <dgm:cxn modelId="{754D2028-3CDB-4032-A726-7BBFD2A8FCCC}" type="presOf" srcId="{4199C3D7-E026-470A-9747-113B7D73A533}" destId="{AB914EA8-9DAE-4410-8C97-BE91D110B7B2}" srcOrd="0" destOrd="0" presId="urn:microsoft.com/office/officeart/2005/8/layout/chevron2"/>
    <dgm:cxn modelId="{BF012B39-27AE-4C47-88EF-F52DC124B3C1}" type="presOf" srcId="{5EECA9E4-C51B-44C4-B22F-6AED6407AFD7}" destId="{E65A48E6-46D3-42C8-969A-5833AD6E5CD0}" srcOrd="0" destOrd="0" presId="urn:microsoft.com/office/officeart/2005/8/layout/chevron2"/>
    <dgm:cxn modelId="{3C4AD55D-C310-477C-9566-9254C0DE5F97}" srcId="{5EECA9E4-C51B-44C4-B22F-6AED6407AFD7}" destId="{2B465D28-592C-4C74-ABB6-EF2D7812DEDB}" srcOrd="0" destOrd="0" parTransId="{AA8FEACB-6B53-46EE-A272-9D44ED168B20}" sibTransId="{EB6A1A8F-7102-4C2D-94B6-9D2DE6E55937}"/>
    <dgm:cxn modelId="{05452EF9-39CF-4423-8416-D37620A66AE4}" type="presParOf" srcId="{74CA1656-286C-434A-8F21-C3B89D8013D5}" destId="{F744E1A1-1E9C-4A71-92A2-E2862F75BE13}" srcOrd="0" destOrd="0" presId="urn:microsoft.com/office/officeart/2005/8/layout/chevron2"/>
    <dgm:cxn modelId="{CB457604-37F7-4D73-BE09-E143C8BE0925}" type="presParOf" srcId="{F744E1A1-1E9C-4A71-92A2-E2862F75BE13}" destId="{3F57451E-8F04-4ABB-AA5B-75D6144FFF50}" srcOrd="0" destOrd="0" presId="urn:microsoft.com/office/officeart/2005/8/layout/chevron2"/>
    <dgm:cxn modelId="{7AAA79F0-87FB-478B-A7E8-861619BB509E}" type="presParOf" srcId="{F744E1A1-1E9C-4A71-92A2-E2862F75BE13}" destId="{470EA6D4-1011-4C43-9960-66F06DCDA174}" srcOrd="1" destOrd="0" presId="urn:microsoft.com/office/officeart/2005/8/layout/chevron2"/>
    <dgm:cxn modelId="{A2333132-E2DD-4FA4-848E-3988ADE41ADF}" type="presParOf" srcId="{74CA1656-286C-434A-8F21-C3B89D8013D5}" destId="{A6ABE640-8B86-4E1C-B40F-D00B92309E8A}" srcOrd="1" destOrd="0" presId="urn:microsoft.com/office/officeart/2005/8/layout/chevron2"/>
    <dgm:cxn modelId="{A17CFED4-53B7-4289-B8AC-DD21BD9E3396}" type="presParOf" srcId="{74CA1656-286C-434A-8F21-C3B89D8013D5}" destId="{5D9AB6D9-0C9B-458F-A777-760BE8682BBA}" srcOrd="2" destOrd="0" presId="urn:microsoft.com/office/officeart/2005/8/layout/chevron2"/>
    <dgm:cxn modelId="{9F0D399A-2FBE-44BB-B927-5A2B60BA8405}" type="presParOf" srcId="{5D9AB6D9-0C9B-458F-A777-760BE8682BBA}" destId="{810CA71B-7AF7-45CB-B861-7E4FF01BA920}" srcOrd="0" destOrd="0" presId="urn:microsoft.com/office/officeart/2005/8/layout/chevron2"/>
    <dgm:cxn modelId="{4CCE0456-839F-4FDC-BC9E-8604A9239BC0}" type="presParOf" srcId="{5D9AB6D9-0C9B-458F-A777-760BE8682BBA}" destId="{AB914EA8-9DAE-4410-8C97-BE91D110B7B2}" srcOrd="1" destOrd="0" presId="urn:microsoft.com/office/officeart/2005/8/layout/chevron2"/>
    <dgm:cxn modelId="{3AA0C568-CC61-4EC4-ADFA-65D84E6DD323}" type="presParOf" srcId="{74CA1656-286C-434A-8F21-C3B89D8013D5}" destId="{37DEA833-9F94-4B30-9C1A-A017D710E9CB}" srcOrd="3" destOrd="0" presId="urn:microsoft.com/office/officeart/2005/8/layout/chevron2"/>
    <dgm:cxn modelId="{757E9104-08C4-4D49-987F-9435CC53DD9B}" type="presParOf" srcId="{74CA1656-286C-434A-8F21-C3B89D8013D5}" destId="{FFC9243D-68D6-4707-A7DA-DA9F6B378D10}" srcOrd="4" destOrd="0" presId="urn:microsoft.com/office/officeart/2005/8/layout/chevron2"/>
    <dgm:cxn modelId="{52CD1EA1-3A8C-4EDE-9081-0C664016718D}" type="presParOf" srcId="{FFC9243D-68D6-4707-A7DA-DA9F6B378D10}" destId="{E65A48E6-46D3-42C8-969A-5833AD6E5CD0}" srcOrd="0" destOrd="0" presId="urn:microsoft.com/office/officeart/2005/8/layout/chevron2"/>
    <dgm:cxn modelId="{4D936F54-3A00-433D-ACA8-656EAC51C4BA}" type="presParOf" srcId="{FFC9243D-68D6-4707-A7DA-DA9F6B378D10}" destId="{84EE138B-906B-4B7D-9307-34C96E840C8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57451E-8F04-4ABB-AA5B-75D6144FFF50}">
      <dsp:nvSpPr>
        <dsp:cNvPr id="0" name=""/>
        <dsp:cNvSpPr/>
      </dsp:nvSpPr>
      <dsp:spPr>
        <a:xfrm rot="5400000">
          <a:off x="-281547" y="356046"/>
          <a:ext cx="1876983" cy="1313888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b="1" kern="1200" baseline="0" dirty="0" smtClean="0">
            <a:solidFill>
              <a:srgbClr val="F23A08"/>
            </a:solidFill>
            <a:latin typeface="Arial" panose="020B0604020202020204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baseline="0" dirty="0" smtClean="0">
              <a:solidFill>
                <a:srgbClr val="F23A08"/>
              </a:solidFill>
              <a:latin typeface="Arial" panose="020B0604020202020204" pitchFamily="34" charset="0"/>
            </a:rPr>
            <a:t>MARÇO</a:t>
          </a:r>
          <a:endParaRPr lang="pt-BR" sz="2000" b="1" kern="1200" baseline="0" dirty="0">
            <a:solidFill>
              <a:srgbClr val="F23A08"/>
            </a:solidFill>
            <a:latin typeface="Arial" panose="020B0604020202020204" pitchFamily="34" charset="0"/>
          </a:endParaRPr>
        </a:p>
      </dsp:txBody>
      <dsp:txXfrm rot="-5400000">
        <a:off x="1" y="731442"/>
        <a:ext cx="1313888" cy="563095"/>
      </dsp:txXfrm>
    </dsp:sp>
    <dsp:sp modelId="{470EA6D4-1011-4C43-9960-66F06DCDA174}">
      <dsp:nvSpPr>
        <dsp:cNvPr id="0" name=""/>
        <dsp:cNvSpPr/>
      </dsp:nvSpPr>
      <dsp:spPr>
        <a:xfrm rot="5400000">
          <a:off x="4266298" y="-2948316"/>
          <a:ext cx="1220680" cy="71255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144" tIns="23495" rIns="23495" bIns="23495" numCol="1" spcCol="1270" anchor="ctr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700" b="1" kern="1200" dirty="0" smtClean="0"/>
            <a:t>Ampliação do Piloto</a:t>
          </a:r>
          <a:endParaRPr lang="pt-BR" sz="3700" b="1" kern="1200" dirty="0"/>
        </a:p>
      </dsp:txBody>
      <dsp:txXfrm rot="-5400000">
        <a:off x="1313889" y="63682"/>
        <a:ext cx="7065911" cy="1101502"/>
      </dsp:txXfrm>
    </dsp:sp>
    <dsp:sp modelId="{810CA71B-7AF7-45CB-B861-7E4FF01BA920}">
      <dsp:nvSpPr>
        <dsp:cNvPr id="0" name=""/>
        <dsp:cNvSpPr/>
      </dsp:nvSpPr>
      <dsp:spPr>
        <a:xfrm rot="5400000">
          <a:off x="-281547" y="1971347"/>
          <a:ext cx="1876983" cy="1313888"/>
        </a:xfrm>
        <a:prstGeom prst="chevron">
          <a:avLst/>
        </a:prstGeom>
        <a:solidFill>
          <a:schemeClr val="accent3">
            <a:shade val="80000"/>
            <a:hueOff val="264109"/>
            <a:satOff val="-5842"/>
            <a:lumOff val="14712"/>
            <a:alphaOff val="0"/>
          </a:schemeClr>
        </a:solidFill>
        <a:ln w="12700" cap="flat" cmpd="sng" algn="ctr">
          <a:solidFill>
            <a:schemeClr val="accent3">
              <a:shade val="80000"/>
              <a:hueOff val="264109"/>
              <a:satOff val="-5842"/>
              <a:lumOff val="147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   </a:t>
          </a:r>
          <a:endParaRPr lang="pt-BR" sz="2000" b="1" kern="1200" dirty="0" smtClean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   </a:t>
          </a:r>
          <a:r>
            <a:rPr lang="pt-BR" sz="2000" b="1" kern="1200" dirty="0" smtClean="0">
              <a:solidFill>
                <a:srgbClr val="FF5050"/>
              </a:solidFill>
              <a:latin typeface="Arial" panose="020B0604020202020204" pitchFamily="34" charset="0"/>
              <a:cs typeface="Arial" panose="020B0604020202020204" pitchFamily="34" charset="0"/>
            </a:rPr>
            <a:t>ABRIL</a:t>
          </a:r>
          <a:endParaRPr lang="pt-BR" sz="2000" b="1" kern="1200" dirty="0" smtClean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2346743"/>
        <a:ext cx="1313888" cy="563095"/>
      </dsp:txXfrm>
    </dsp:sp>
    <dsp:sp modelId="{AB914EA8-9DAE-4410-8C97-BE91D110B7B2}">
      <dsp:nvSpPr>
        <dsp:cNvPr id="0" name=""/>
        <dsp:cNvSpPr/>
      </dsp:nvSpPr>
      <dsp:spPr>
        <a:xfrm rot="5400000">
          <a:off x="4266619" y="-1262930"/>
          <a:ext cx="1220039" cy="71255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264109"/>
              <a:satOff val="-5842"/>
              <a:lumOff val="147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144" tIns="23495" rIns="23495" bIns="23495" numCol="1" spcCol="1270" anchor="ctr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700" b="1" kern="1200" dirty="0" smtClean="0"/>
            <a:t>Implantação Plena do Módulo Inscrição Estadual</a:t>
          </a:r>
          <a:endParaRPr lang="pt-BR" sz="3700" b="1" kern="1200" dirty="0"/>
        </a:p>
      </dsp:txBody>
      <dsp:txXfrm rot="-5400000">
        <a:off x="1313889" y="1749357"/>
        <a:ext cx="7065943" cy="1100925"/>
      </dsp:txXfrm>
    </dsp:sp>
    <dsp:sp modelId="{E65A48E6-46D3-42C8-969A-5833AD6E5CD0}">
      <dsp:nvSpPr>
        <dsp:cNvPr id="0" name=""/>
        <dsp:cNvSpPr/>
      </dsp:nvSpPr>
      <dsp:spPr>
        <a:xfrm rot="5400000">
          <a:off x="-281547" y="3657054"/>
          <a:ext cx="1876983" cy="1313888"/>
        </a:xfrm>
        <a:prstGeom prst="chevron">
          <a:avLst/>
        </a:prstGeom>
        <a:solidFill>
          <a:schemeClr val="accent3">
            <a:shade val="80000"/>
            <a:hueOff val="528218"/>
            <a:satOff val="-11684"/>
            <a:lumOff val="29425"/>
            <a:alphaOff val="0"/>
          </a:schemeClr>
        </a:solidFill>
        <a:ln w="12700" cap="flat" cmpd="sng" algn="ctr">
          <a:solidFill>
            <a:schemeClr val="accent3">
              <a:shade val="80000"/>
              <a:hueOff val="528218"/>
              <a:satOff val="-11684"/>
              <a:lumOff val="2942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b="1" kern="1200" baseline="0" dirty="0" smtClean="0">
            <a:solidFill>
              <a:srgbClr val="FF5050"/>
            </a:solidFill>
            <a:latin typeface="Arial" panose="020B0604020202020204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baseline="0" dirty="0" smtClean="0">
              <a:solidFill>
                <a:srgbClr val="FF5050"/>
              </a:solidFill>
              <a:latin typeface="Arial" panose="020B0604020202020204" pitchFamily="34" charset="0"/>
            </a:rPr>
            <a:t>OUTUBRO</a:t>
          </a:r>
          <a:endParaRPr lang="pt-BR" sz="2000" b="1" kern="1200" baseline="0" dirty="0">
            <a:solidFill>
              <a:srgbClr val="FF5050"/>
            </a:solidFill>
            <a:latin typeface="Arial" panose="020B0604020202020204" pitchFamily="34" charset="0"/>
          </a:endParaRPr>
        </a:p>
      </dsp:txBody>
      <dsp:txXfrm rot="-5400000">
        <a:off x="1" y="4032450"/>
        <a:ext cx="1313888" cy="563095"/>
      </dsp:txXfrm>
    </dsp:sp>
    <dsp:sp modelId="{84EE138B-906B-4B7D-9307-34C96E840C8F}">
      <dsp:nvSpPr>
        <dsp:cNvPr id="0" name=""/>
        <dsp:cNvSpPr/>
      </dsp:nvSpPr>
      <dsp:spPr>
        <a:xfrm rot="5400000">
          <a:off x="4266619" y="422776"/>
          <a:ext cx="1220039" cy="71255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528218"/>
              <a:satOff val="-11684"/>
              <a:lumOff val="2942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144" tIns="23495" rIns="23495" bIns="23495" numCol="1" spcCol="1270" anchor="ctr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700" b="1" kern="1200" dirty="0" smtClean="0"/>
            <a:t>Implantação do Módulo Baixa – Encerramento de Atividades</a:t>
          </a:r>
          <a:endParaRPr lang="pt-BR" sz="3700" b="1" kern="1200" dirty="0"/>
        </a:p>
      </dsp:txBody>
      <dsp:txXfrm rot="-5400000">
        <a:off x="1313889" y="3435064"/>
        <a:ext cx="7065943" cy="11009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34720" y="4387136"/>
            <a:ext cx="5140960" cy="4156234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>
                <a:sym typeface="Noteworthy Bold" charset="0"/>
              </a:rPr>
              <a:t>Click to edit Master text styles</a:t>
            </a:r>
          </a:p>
          <a:p>
            <a:pPr lvl="1"/>
            <a:r>
              <a:rPr lang="pt-BR" noProof="0" smtClean="0">
                <a:sym typeface="Noteworthy Bold" charset="0"/>
              </a:rPr>
              <a:t>Second level</a:t>
            </a:r>
          </a:p>
          <a:p>
            <a:pPr lvl="2"/>
            <a:r>
              <a:rPr lang="pt-BR" noProof="0" smtClean="0">
                <a:sym typeface="Noteworthy Bold" charset="0"/>
              </a:rPr>
              <a:t>Third level</a:t>
            </a:r>
          </a:p>
          <a:p>
            <a:pPr lvl="3"/>
            <a:r>
              <a:rPr lang="pt-BR" noProof="0" smtClean="0">
                <a:sym typeface="Noteworthy Bold" charset="0"/>
              </a:rPr>
              <a:t>Fourth level</a:t>
            </a:r>
          </a:p>
          <a:p>
            <a:pPr lvl="4"/>
            <a:r>
              <a:rPr lang="pt-BR" noProof="0" smtClean="0">
                <a:sym typeface="Noteworthy Bold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45262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1pPr>
    <a:lvl2pPr marL="2286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2pPr>
    <a:lvl3pPr marL="4572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3pPr>
    <a:lvl4pPr marL="6858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4pPr>
    <a:lvl5pPr marL="9144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7204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5157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1596249"/>
            <a:ext cx="11054080" cy="3395698"/>
          </a:xfrm>
        </p:spPr>
        <p:txBody>
          <a:bodyPr anchor="b"/>
          <a:lstStyle>
            <a:lvl1pPr algn="ctr">
              <a:defRPr sz="8533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98"/>
            <a:ext cx="9753600" cy="2354862"/>
          </a:xfrm>
        </p:spPr>
        <p:txBody>
          <a:bodyPr/>
          <a:lstStyle>
            <a:lvl1pPr marL="0" indent="0" algn="ctr">
              <a:buNone/>
              <a:defRPr sz="3413"/>
            </a:lvl1pPr>
            <a:lvl2pPr marL="650230" indent="0" algn="ctr">
              <a:buNone/>
              <a:defRPr sz="2844"/>
            </a:lvl2pPr>
            <a:lvl3pPr marL="1300460" indent="0" algn="ctr">
              <a:buNone/>
              <a:defRPr sz="2560"/>
            </a:lvl3pPr>
            <a:lvl4pPr marL="1950690" indent="0" algn="ctr">
              <a:buNone/>
              <a:defRPr sz="2276"/>
            </a:lvl4pPr>
            <a:lvl5pPr marL="2600919" indent="0" algn="ctr">
              <a:buNone/>
              <a:defRPr sz="2276"/>
            </a:lvl5pPr>
            <a:lvl6pPr marL="3251149" indent="0" algn="ctr">
              <a:buNone/>
              <a:defRPr sz="2276"/>
            </a:lvl6pPr>
            <a:lvl7pPr marL="3901379" indent="0" algn="ctr">
              <a:buNone/>
              <a:defRPr sz="2276"/>
            </a:lvl7pPr>
            <a:lvl8pPr marL="4551609" indent="0" algn="ctr">
              <a:buNone/>
              <a:defRPr sz="2276"/>
            </a:lvl8pPr>
            <a:lvl9pPr marL="5201839" indent="0" algn="ctr">
              <a:buNone/>
              <a:defRPr sz="2276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996B-CD62-42C2-8E70-BB76D48FD06C}" type="datetimeFigureOut">
              <a:rPr lang="pt-BR" smtClean="0"/>
              <a:t>20/02/2017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93CC-23CB-4277-9CF4-B8297E0C7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0211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996B-CD62-42C2-8E70-BB76D48FD06C}" type="datetimeFigureOut">
              <a:rPr lang="pt-BR" smtClean="0"/>
              <a:t>20/02/2017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93CC-23CB-4277-9CF4-B8297E0C7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4487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6561" y="519289"/>
            <a:ext cx="2804160" cy="82657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4081" y="519289"/>
            <a:ext cx="8249920" cy="82657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996B-CD62-42C2-8E70-BB76D48FD06C}" type="datetimeFigureOut">
              <a:rPr lang="pt-BR" smtClean="0"/>
              <a:t>20/02/2017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93CC-23CB-4277-9CF4-B8297E0C7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5958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996B-CD62-42C2-8E70-BB76D48FD06C}" type="datetimeFigureOut">
              <a:rPr lang="pt-BR" smtClean="0"/>
              <a:t>20/02/2017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93CC-23CB-4277-9CF4-B8297E0C7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7712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307" y="2431629"/>
            <a:ext cx="11216640" cy="4057226"/>
          </a:xfrm>
        </p:spPr>
        <p:txBody>
          <a:bodyPr anchor="b"/>
          <a:lstStyle>
            <a:lvl1pPr>
              <a:defRPr sz="8533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307" y="6527239"/>
            <a:ext cx="11216640" cy="2133599"/>
          </a:xfrm>
        </p:spPr>
        <p:txBody>
          <a:bodyPr/>
          <a:lstStyle>
            <a:lvl1pPr marL="0" indent="0">
              <a:buNone/>
              <a:defRPr sz="3413">
                <a:solidFill>
                  <a:schemeClr val="tx1"/>
                </a:solidFill>
              </a:defRPr>
            </a:lvl1pPr>
            <a:lvl2pPr marL="6502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996B-CD62-42C2-8E70-BB76D48FD06C}" type="datetimeFigureOut">
              <a:rPr lang="pt-BR" smtClean="0"/>
              <a:t>20/02/2017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93CC-23CB-4277-9CF4-B8297E0C7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9445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4080" y="2596444"/>
            <a:ext cx="5527040" cy="618857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83680" y="2596444"/>
            <a:ext cx="5527040" cy="618857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996B-CD62-42C2-8E70-BB76D48FD06C}" type="datetimeFigureOut">
              <a:rPr lang="pt-BR" smtClean="0"/>
              <a:t>20/02/2017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93CC-23CB-4277-9CF4-B8297E0C7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1876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519291"/>
            <a:ext cx="11216640" cy="188524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775" y="2390987"/>
            <a:ext cx="5501639" cy="1171786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775" y="3562773"/>
            <a:ext cx="5501639" cy="524030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681" y="2390987"/>
            <a:ext cx="5528734" cy="1171786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681" y="3562773"/>
            <a:ext cx="5528734" cy="524030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996B-CD62-42C2-8E70-BB76D48FD06C}" type="datetimeFigureOut">
              <a:rPr lang="pt-BR" smtClean="0"/>
              <a:t>20/02/2017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93CC-23CB-4277-9CF4-B8297E0C7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700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996B-CD62-42C2-8E70-BB76D48FD06C}" type="datetimeFigureOut">
              <a:rPr lang="pt-BR" smtClean="0"/>
              <a:t>20/02/2017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93CC-23CB-4277-9CF4-B8297E0C7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2500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996B-CD62-42C2-8E70-BB76D48FD06C}" type="datetimeFigureOut">
              <a:rPr lang="pt-BR" smtClean="0"/>
              <a:t>20/02/2017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93CC-23CB-4277-9CF4-B8297E0C7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1015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650240"/>
            <a:ext cx="4194386" cy="2275840"/>
          </a:xfrm>
        </p:spPr>
        <p:txBody>
          <a:bodyPr anchor="b"/>
          <a:lstStyle>
            <a:lvl1pPr>
              <a:defRPr sz="455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8734" y="1404340"/>
            <a:ext cx="6583680" cy="6931378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774" y="2926080"/>
            <a:ext cx="4194386" cy="5420925"/>
          </a:xfr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996B-CD62-42C2-8E70-BB76D48FD06C}" type="datetimeFigureOut">
              <a:rPr lang="pt-BR" smtClean="0"/>
              <a:t>20/02/2017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93CC-23CB-4277-9CF4-B8297E0C7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5143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650240"/>
            <a:ext cx="4194386" cy="2275840"/>
          </a:xfrm>
        </p:spPr>
        <p:txBody>
          <a:bodyPr anchor="b"/>
          <a:lstStyle>
            <a:lvl1pPr>
              <a:defRPr sz="455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28734" y="1404340"/>
            <a:ext cx="6583680" cy="6931378"/>
          </a:xfrm>
        </p:spPr>
        <p:txBody>
          <a:bodyPr anchor="t"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774" y="2926080"/>
            <a:ext cx="4194386" cy="5420925"/>
          </a:xfr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996B-CD62-42C2-8E70-BB76D48FD06C}" type="datetimeFigureOut">
              <a:rPr lang="pt-BR" smtClean="0"/>
              <a:t>20/02/2017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93CC-23CB-4277-9CF4-B8297E0C7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8161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4080" y="519291"/>
            <a:ext cx="11216640" cy="1885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4080" y="2596444"/>
            <a:ext cx="11216640" cy="6188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4080" y="9040144"/>
            <a:ext cx="29260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8996B-CD62-42C2-8E70-BB76D48FD06C}" type="datetimeFigureOut">
              <a:rPr lang="pt-BR" smtClean="0"/>
              <a:t>20/02/2017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7840" y="9040144"/>
            <a:ext cx="438912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4640" y="9040144"/>
            <a:ext cx="29260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293CC-23CB-4277-9CF4-B8297E0C7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2069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1300460" rtl="0" eaLnBrk="1" latinLnBrk="0" hangingPunct="1">
        <a:lnSpc>
          <a:spcPct val="90000"/>
        </a:lnSpc>
        <a:spcBef>
          <a:spcPct val="0"/>
        </a:spcBef>
        <a:buNone/>
        <a:defRPr sz="62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5115" indent="-325115" algn="l" defTabSz="1300460" rtl="0" eaLnBrk="1" latinLnBrk="0" hangingPunct="1">
        <a:lnSpc>
          <a:spcPct val="90000"/>
        </a:lnSpc>
        <a:spcBef>
          <a:spcPts val="1422"/>
        </a:spcBef>
        <a:buFont typeface="Arial" panose="020B0604020202020204" pitchFamily="34" charset="0"/>
        <a:buChar char="•"/>
        <a:defRPr sz="3982" kern="1200">
          <a:solidFill>
            <a:schemeClr val="tx1"/>
          </a:solidFill>
          <a:latin typeface="+mn-lt"/>
          <a:ea typeface="+mn-ea"/>
          <a:cs typeface="+mn-cs"/>
        </a:defRPr>
      </a:lvl1pPr>
      <a:lvl2pPr marL="97534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3413" kern="1200">
          <a:solidFill>
            <a:schemeClr val="tx1"/>
          </a:solidFill>
          <a:latin typeface="+mn-lt"/>
          <a:ea typeface="+mn-ea"/>
          <a:cs typeface="+mn-cs"/>
        </a:defRPr>
      </a:lvl2pPr>
      <a:lvl3pPr marL="162557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3pPr>
      <a:lvl4pPr marL="227580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3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3"/>
          <p:cNvSpPr>
            <a:spLocks noGrp="1"/>
          </p:cNvSpPr>
          <p:nvPr>
            <p:ph type="ctrTitle"/>
          </p:nvPr>
        </p:nvSpPr>
        <p:spPr bwMode="auto">
          <a:xfrm>
            <a:off x="975360" y="1596248"/>
            <a:ext cx="11054080" cy="6736936"/>
          </a:xfrm>
          <a:ln w="12700">
            <a:miter lim="0"/>
            <a:headEnd/>
            <a:tailEnd/>
          </a:ln>
        </p:spPr>
        <p:txBody>
          <a:bodyPr vert="horz" wrap="square" lIns="76200" tIns="76200" rIns="76200" bIns="76200" numCol="1" anchor="b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pt-BR" sz="8900" i="1" dirty="0" smtClean="0">
                <a:solidFill>
                  <a:srgbClr val="002060"/>
                </a:solidFill>
                <a:latin typeface="Helvetica Light Oblique" charset="0"/>
                <a:sym typeface="Helvetica" charset="0"/>
              </a:rPr>
              <a:t>Implantação da REDESIM</a:t>
            </a:r>
            <a:r>
              <a:rPr lang="pt-BR" sz="5100" i="1" dirty="0">
                <a:solidFill>
                  <a:srgbClr val="002060"/>
                </a:solidFill>
                <a:latin typeface="Helvetica Light Oblique" charset="0"/>
                <a:sym typeface="Helvetica" charset="0"/>
              </a:rPr>
              <a:t/>
            </a:r>
            <a:br>
              <a:rPr lang="pt-BR" sz="5100" i="1" dirty="0">
                <a:solidFill>
                  <a:srgbClr val="002060"/>
                </a:solidFill>
                <a:latin typeface="Helvetica Light Oblique" charset="0"/>
                <a:sym typeface="Helvetica" charset="0"/>
              </a:rPr>
            </a:br>
            <a:r>
              <a:rPr lang="pt-BR" sz="5100" i="1" dirty="0" smtClean="0">
                <a:solidFill>
                  <a:srgbClr val="002060"/>
                </a:solidFill>
                <a:latin typeface="Helvetica Light Oblique" charset="0"/>
                <a:sym typeface="Helvetica" charset="0"/>
              </a:rPr>
              <a:t/>
            </a:r>
            <a:br>
              <a:rPr lang="pt-BR" sz="5100" i="1" dirty="0" smtClean="0">
                <a:solidFill>
                  <a:srgbClr val="002060"/>
                </a:solidFill>
                <a:latin typeface="Helvetica Light Oblique" charset="0"/>
                <a:sym typeface="Helvetica" charset="0"/>
              </a:rPr>
            </a:br>
            <a:r>
              <a:rPr lang="pt-BR" sz="5100" i="1" dirty="0" smtClean="0">
                <a:solidFill>
                  <a:srgbClr val="002060"/>
                </a:solidFill>
                <a:latin typeface="Helvetica Light Oblique" charset="0"/>
                <a:sym typeface="Helvetica" charset="0"/>
              </a:rPr>
              <a:t/>
            </a:r>
            <a:br>
              <a:rPr lang="pt-BR" sz="5100" i="1" dirty="0" smtClean="0">
                <a:solidFill>
                  <a:srgbClr val="002060"/>
                </a:solidFill>
                <a:latin typeface="Helvetica Light Oblique" charset="0"/>
                <a:sym typeface="Helvetica" charset="0"/>
              </a:rPr>
            </a:br>
            <a:r>
              <a:rPr lang="pt-BR" sz="5100" i="1" dirty="0" smtClean="0">
                <a:solidFill>
                  <a:srgbClr val="002060"/>
                </a:solidFill>
                <a:latin typeface="Helvetica Light Oblique" charset="0"/>
                <a:sym typeface="Helvetica" charset="0"/>
              </a:rPr>
              <a:t>Secretaria de Estado da Fazenda – SEFA</a:t>
            </a:r>
            <a:br>
              <a:rPr lang="pt-BR" sz="5100" i="1" dirty="0" smtClean="0">
                <a:solidFill>
                  <a:srgbClr val="002060"/>
                </a:solidFill>
                <a:latin typeface="Helvetica Light Oblique" charset="0"/>
                <a:sym typeface="Helvetica" charset="0"/>
              </a:rPr>
            </a:br>
            <a:r>
              <a:rPr lang="pt-BR" sz="5100" i="1" dirty="0">
                <a:solidFill>
                  <a:srgbClr val="002060"/>
                </a:solidFill>
                <a:latin typeface="Helvetica Light Oblique" charset="0"/>
                <a:sym typeface="Helvetica" charset="0"/>
              </a:rPr>
              <a:t/>
            </a:r>
            <a:br>
              <a:rPr lang="pt-BR" sz="5100" i="1" dirty="0">
                <a:solidFill>
                  <a:srgbClr val="002060"/>
                </a:solidFill>
                <a:latin typeface="Helvetica Light Oblique" charset="0"/>
                <a:sym typeface="Helvetica" charset="0"/>
              </a:rPr>
            </a:br>
            <a:r>
              <a:rPr lang="pt-BR" sz="5100" i="1" dirty="0" smtClean="0">
                <a:solidFill>
                  <a:srgbClr val="002060"/>
                </a:solidFill>
                <a:latin typeface="Helvetica Light Oblique" charset="0"/>
                <a:sym typeface="Helvetica" charset="0"/>
              </a:rPr>
              <a:t/>
            </a:r>
            <a:br>
              <a:rPr lang="pt-BR" sz="5100" i="1" dirty="0" smtClean="0">
                <a:solidFill>
                  <a:srgbClr val="002060"/>
                </a:solidFill>
                <a:latin typeface="Helvetica Light Oblique" charset="0"/>
                <a:sym typeface="Helvetica" charset="0"/>
              </a:rPr>
            </a:br>
            <a:r>
              <a:rPr lang="pt-BR" sz="5100" i="1" dirty="0">
                <a:solidFill>
                  <a:srgbClr val="002060"/>
                </a:solidFill>
                <a:latin typeface="Helvetica Light Oblique" charset="0"/>
                <a:sym typeface="Helvetica" charset="0"/>
              </a:rPr>
              <a:t/>
            </a:r>
            <a:br>
              <a:rPr lang="pt-BR" sz="5100" i="1" dirty="0">
                <a:solidFill>
                  <a:srgbClr val="002060"/>
                </a:solidFill>
                <a:latin typeface="Helvetica Light Oblique" charset="0"/>
                <a:sym typeface="Helvetica" charset="0"/>
              </a:rPr>
            </a:br>
            <a:endParaRPr lang="pt-BR" sz="5100" i="1" dirty="0">
              <a:solidFill>
                <a:srgbClr val="002060"/>
              </a:solidFill>
              <a:latin typeface="Helvetica Light Oblique" charset="0"/>
              <a:sym typeface="Helvetica" charset="0"/>
            </a:endParaRPr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9712" y="7969280"/>
            <a:ext cx="2347913" cy="1563688"/>
          </a:xfrm>
          <a:prstGeom prst="rect">
            <a:avLst/>
          </a:prstGeom>
          <a:noFill/>
        </p:spPr>
      </p:pic>
      <p:pic>
        <p:nvPicPr>
          <p:cNvPr id="3075" name="Picture 4" descr="image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009" y="7777384"/>
            <a:ext cx="10030792" cy="1934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5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Módulo de Inscrição Estadual</a:t>
            </a:r>
            <a:endParaRPr lang="pt-BR" sz="5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0230" lvl="1" indent="0">
              <a:buNone/>
            </a:pPr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Projeto Piloto no Município de Ponta Grossa em andamento.</a:t>
            </a:r>
          </a:p>
          <a:p>
            <a:pPr marL="650230" lvl="1" indent="0">
              <a:buNone/>
            </a:pPr>
            <a:endParaRPr lang="pt-BR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Fase de Avaliação e Correções</a:t>
            </a:r>
          </a:p>
          <a:p>
            <a:pPr lvl="2"/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Identificação de Quesitos Pendentes</a:t>
            </a:r>
            <a:r>
              <a:rPr lang="pt-BR" sz="4116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4116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/>
            <a:r>
              <a:rPr lang="pt-BR" sz="411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Informação do Contabilista.</a:t>
            </a:r>
          </a:p>
          <a:p>
            <a:pPr marL="1950689" lvl="3" indent="0">
              <a:buNone/>
            </a:pPr>
            <a:endParaRPr lang="pt-BR" sz="4116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7744" y="7901136"/>
            <a:ext cx="2347913" cy="1563688"/>
          </a:xfrm>
          <a:prstGeom prst="rect">
            <a:avLst/>
          </a:prstGeom>
          <a:noFill/>
        </p:spPr>
      </p:pic>
      <p:pic>
        <p:nvPicPr>
          <p:cNvPr id="5" name="Picture 4" descr="image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009" y="7777384"/>
            <a:ext cx="10030792" cy="1934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5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Módulo de Inscrição Estadual</a:t>
            </a:r>
            <a:endParaRPr lang="pt-BR" sz="52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pt-BR" sz="4400" dirty="0" smtClean="0"/>
          </a:p>
          <a:p>
            <a:pPr lvl="1" algn="just"/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Expansão do Projeto Piloto para outros Municípios</a:t>
            </a:r>
          </a:p>
          <a:p>
            <a:pPr marL="650230" lvl="1" indent="0">
              <a:buNone/>
            </a:pPr>
            <a:endParaRPr lang="pt-BR" sz="4400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3728" y="8003170"/>
            <a:ext cx="2347913" cy="1563688"/>
          </a:xfrm>
          <a:prstGeom prst="rect">
            <a:avLst/>
          </a:prstGeom>
          <a:noFill/>
        </p:spPr>
      </p:pic>
      <p:pic>
        <p:nvPicPr>
          <p:cNvPr id="7" name="Picture 4" descr="image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009" y="7777384"/>
            <a:ext cx="10030792" cy="1934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909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5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Cronograma 2017</a:t>
            </a:r>
            <a:endParaRPr lang="pt-BR" sz="5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230" lvl="1" indent="0">
              <a:buNone/>
            </a:pPr>
            <a:endParaRPr lang="pt-BR" dirty="0" smtClean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432184489"/>
              </p:ext>
            </p:extLst>
          </p:nvPr>
        </p:nvGraphicFramePr>
        <p:xfrm>
          <a:off x="2397944" y="3580656"/>
          <a:ext cx="8439389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9712" y="8169698"/>
            <a:ext cx="1944216" cy="1294830"/>
          </a:xfrm>
          <a:prstGeom prst="rect">
            <a:avLst/>
          </a:prstGeom>
          <a:noFill/>
        </p:spPr>
      </p:pic>
      <p:pic>
        <p:nvPicPr>
          <p:cNvPr id="6" name="Picture 4" descr="image2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009" y="7777384"/>
            <a:ext cx="10030792" cy="1934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352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zul Quent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572E2D"/>
      </a:dk1>
      <a:lt1>
        <a:srgbClr val="2A5657"/>
      </a:lt1>
      <a:dk2>
        <a:srgbClr val="A7A7A7"/>
      </a:dk2>
      <a:lt2>
        <a:srgbClr val="535353"/>
      </a:lt2>
      <a:accent1>
        <a:srgbClr val="095CC4"/>
      </a:accent1>
      <a:accent2>
        <a:srgbClr val="1B8518"/>
      </a:accent2>
      <a:accent3>
        <a:srgbClr val="ACB4B4"/>
      </a:accent3>
      <a:accent4>
        <a:srgbClr val="492625"/>
      </a:accent4>
      <a:accent5>
        <a:srgbClr val="AAB5DE"/>
      </a:accent5>
      <a:accent6>
        <a:srgbClr val="177815"/>
      </a:accent6>
      <a:hlink>
        <a:srgbClr val="0000FF"/>
      </a:hlink>
      <a:folHlink>
        <a:srgbClr val="FF00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2541</TotalTime>
  <Words>61</Words>
  <Application>Microsoft Office PowerPoint</Application>
  <PresentationFormat>Personalizar</PresentationFormat>
  <Paragraphs>22</Paragraphs>
  <Slides>4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Helvetica Light Oblique</vt:lpstr>
      <vt:lpstr>Noteworthy Bold</vt:lpstr>
      <vt:lpstr>Times New Roman</vt:lpstr>
      <vt:lpstr>Office Theme</vt:lpstr>
      <vt:lpstr>Implantação da REDESIM   Secretaria de Estado da Fazenda – SEFA    </vt:lpstr>
      <vt:lpstr>Módulo de Inscrição Estadual</vt:lpstr>
      <vt:lpstr>Módulo de Inscrição Estadual</vt:lpstr>
      <vt:lpstr>Cronograma 2017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REDESIM RN</dc:title>
  <dc:creator>Dário</dc:creator>
  <cp:lastModifiedBy>Ana Glaucia Piegas Eich</cp:lastModifiedBy>
  <cp:revision>151</cp:revision>
  <cp:lastPrinted>2017-02-20T11:15:05Z</cp:lastPrinted>
  <dcterms:modified xsi:type="dcterms:W3CDTF">2017-02-20T13:19:27Z</dcterms:modified>
</cp:coreProperties>
</file>