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8"/>
  </p:notesMasterIdLst>
  <p:handoutMasterIdLst>
    <p:handoutMasterId r:id="rId39"/>
  </p:handoutMasterIdLst>
  <p:sldIdLst>
    <p:sldId id="480" r:id="rId2"/>
    <p:sldId id="452" r:id="rId3"/>
    <p:sldId id="340" r:id="rId4"/>
    <p:sldId id="481" r:id="rId5"/>
    <p:sldId id="482" r:id="rId6"/>
    <p:sldId id="366" r:id="rId7"/>
    <p:sldId id="433" r:id="rId8"/>
    <p:sldId id="456" r:id="rId9"/>
    <p:sldId id="458" r:id="rId10"/>
    <p:sldId id="483" r:id="rId11"/>
    <p:sldId id="367" r:id="rId12"/>
    <p:sldId id="432" r:id="rId13"/>
    <p:sldId id="460" r:id="rId14"/>
    <p:sldId id="484" r:id="rId15"/>
    <p:sldId id="368" r:id="rId16"/>
    <p:sldId id="462" r:id="rId17"/>
    <p:sldId id="463" r:id="rId18"/>
    <p:sldId id="466" r:id="rId19"/>
    <p:sldId id="464" r:id="rId20"/>
    <p:sldId id="467" r:id="rId21"/>
    <p:sldId id="465" r:id="rId22"/>
    <p:sldId id="485" r:id="rId23"/>
    <p:sldId id="442" r:id="rId24"/>
    <p:sldId id="451" r:id="rId25"/>
    <p:sldId id="469" r:id="rId26"/>
    <p:sldId id="470" r:id="rId27"/>
    <p:sldId id="471" r:id="rId28"/>
    <p:sldId id="472" r:id="rId29"/>
    <p:sldId id="473" r:id="rId30"/>
    <p:sldId id="486" r:id="rId31"/>
    <p:sldId id="429" r:id="rId32"/>
    <p:sldId id="449" r:id="rId33"/>
    <p:sldId id="475" r:id="rId34"/>
    <p:sldId id="476" r:id="rId35"/>
    <p:sldId id="477" r:id="rId36"/>
    <p:sldId id="487" r:id="rId37"/>
  </p:sldIdLst>
  <p:sldSz cx="6858000" cy="5143500"/>
  <p:notesSz cx="7315200" cy="96012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userDrawn="1">
          <p15:clr>
            <a:srgbClr val="A4A3A4"/>
          </p15:clr>
        </p15:guide>
        <p15:guide id="43" orient="horz" pos="146" userDrawn="1">
          <p15:clr>
            <a:srgbClr val="A4A3A4"/>
          </p15:clr>
        </p15:guide>
        <p15:guide id="45" orient="horz" pos="32" userDrawn="1">
          <p15:clr>
            <a:srgbClr val="A4A3A4"/>
          </p15:clr>
        </p15:guide>
        <p15:guide id="46" pos="96" userDrawn="1">
          <p15:clr>
            <a:srgbClr val="A4A3A4"/>
          </p15:clr>
        </p15:guide>
        <p15:guide id="52" pos="4224" userDrawn="1">
          <p15:clr>
            <a:srgbClr val="A4A3A4"/>
          </p15:clr>
        </p15:guide>
        <p15:guide id="54" pos="187" userDrawn="1">
          <p15:clr>
            <a:srgbClr val="A4A3A4"/>
          </p15:clr>
        </p15:guide>
        <p15:guide id="62" pos="4315" userDrawn="1">
          <p15:clr>
            <a:srgbClr val="A4A3A4"/>
          </p15:clr>
        </p15:guide>
        <p15:guide id="63" orient="horz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Correia Monteiro" initials="JCM" lastIdx="10" clrIdx="0"/>
  <p:cmAuthor id="2" name="Renata da Silva Vilar" initials="RdSV" lastIdx="168" clrIdx="1"/>
  <p:cmAuthor id="3" name="Erika Kuchauskas Mariano da Silva" initials="EKMdS" lastIdx="3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A4A"/>
    <a:srgbClr val="378979"/>
    <a:srgbClr val="DDDDD6"/>
    <a:srgbClr val="5B9BD5"/>
    <a:srgbClr val="DC5F4C"/>
    <a:srgbClr val="CFE4E0"/>
    <a:srgbClr val="595959"/>
    <a:srgbClr val="A6A7A1"/>
    <a:srgbClr val="953321"/>
    <a:srgbClr val="642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89868" autoAdjust="0"/>
  </p:normalViewPr>
  <p:slideViewPr>
    <p:cSldViewPr snapToGrid="0" showGuides="1">
      <p:cViewPr varScale="1">
        <p:scale>
          <a:sx n="110" d="100"/>
          <a:sy n="110" d="100"/>
        </p:scale>
        <p:origin x="1267" y="67"/>
      </p:cViewPr>
      <p:guideLst>
        <p:guide/>
        <p:guide orient="horz" pos="146"/>
        <p:guide orient="horz" pos="32"/>
        <p:guide pos="96"/>
        <p:guide pos="4224"/>
        <p:guide pos="187"/>
        <p:guide pos="4315"/>
        <p:guide orient="horz" pos="32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Freitas" userId="7ed694069727a3fb" providerId="LiveId" clId="{98C42AF1-C5F6-40BA-A0A2-BD2E3DF86DAD}"/>
    <pc:docChg chg="undo redo custSel addSld delSld modSld">
      <pc:chgData name="Paulo Freitas" userId="7ed694069727a3fb" providerId="LiveId" clId="{98C42AF1-C5F6-40BA-A0A2-BD2E3DF86DAD}" dt="2021-05-17T17:30:41.162" v="1449" actId="207"/>
      <pc:docMkLst>
        <pc:docMk/>
      </pc:docMkLst>
      <pc:sldChg chg="addSp delSp modSp mod">
        <pc:chgData name="Paulo Freitas" userId="7ed694069727a3fb" providerId="LiveId" clId="{98C42AF1-C5F6-40BA-A0A2-BD2E3DF86DAD}" dt="2021-05-17T17:24:04.500" v="1427" actId="1036"/>
        <pc:sldMkLst>
          <pc:docMk/>
          <pc:sldMk cId="4257956168" sldId="340"/>
        </pc:sldMkLst>
        <pc:graphicFrameChg chg="mod modGraphic">
          <ac:chgData name="Paulo Freitas" userId="7ed694069727a3fb" providerId="LiveId" clId="{98C42AF1-C5F6-40BA-A0A2-BD2E3DF86DAD}" dt="2021-05-17T17:24:04.500" v="1427" actId="1036"/>
          <ac:graphicFrameMkLst>
            <pc:docMk/>
            <pc:sldMk cId="4257956168" sldId="340"/>
            <ac:graphicFrameMk id="4" creationId="{18307558-3612-44BC-B141-CB35AE1057AF}"/>
          </ac:graphicFrameMkLst>
        </pc:graphicFrameChg>
        <pc:picChg chg="add mod">
          <ac:chgData name="Paulo Freitas" userId="7ed694069727a3fb" providerId="LiveId" clId="{98C42AF1-C5F6-40BA-A0A2-BD2E3DF86DAD}" dt="2021-05-16T14:17:28.776" v="4" actId="14100"/>
          <ac:picMkLst>
            <pc:docMk/>
            <pc:sldMk cId="4257956168" sldId="340"/>
            <ac:picMk id="3" creationId="{370D0D59-03B1-4BA3-A752-89B37470E15E}"/>
          </ac:picMkLst>
        </pc:picChg>
        <pc:picChg chg="del mod">
          <ac:chgData name="Paulo Freitas" userId="7ed694069727a3fb" providerId="LiveId" clId="{98C42AF1-C5F6-40BA-A0A2-BD2E3DF86DAD}" dt="2021-05-16T14:17:13.969" v="1" actId="478"/>
          <ac:picMkLst>
            <pc:docMk/>
            <pc:sldMk cId="4257956168" sldId="340"/>
            <ac:picMk id="5" creationId="{90DE3B2B-B4D2-40F9-B231-817B2180F846}"/>
          </ac:picMkLst>
        </pc:picChg>
      </pc:sldChg>
      <pc:sldChg chg="addSp delSp modSp mod">
        <pc:chgData name="Paulo Freitas" userId="7ed694069727a3fb" providerId="LiveId" clId="{98C42AF1-C5F6-40BA-A0A2-BD2E3DF86DAD}" dt="2021-05-16T14:19:55.703" v="23"/>
        <pc:sldMkLst>
          <pc:docMk/>
          <pc:sldMk cId="261788976" sldId="368"/>
        </pc:sldMkLst>
        <pc:picChg chg="add mod">
          <ac:chgData name="Paulo Freitas" userId="7ed694069727a3fb" providerId="LiveId" clId="{98C42AF1-C5F6-40BA-A0A2-BD2E3DF86DAD}" dt="2021-05-16T14:19:55.703" v="23"/>
          <ac:picMkLst>
            <pc:docMk/>
            <pc:sldMk cId="261788976" sldId="368"/>
            <ac:picMk id="6" creationId="{D51DBAA1-0AC2-4DB2-93AF-E6108C0F5FEF}"/>
          </ac:picMkLst>
        </pc:picChg>
        <pc:picChg chg="del">
          <ac:chgData name="Paulo Freitas" userId="7ed694069727a3fb" providerId="LiveId" clId="{98C42AF1-C5F6-40BA-A0A2-BD2E3DF86DAD}" dt="2021-05-16T14:19:55.127" v="22" actId="478"/>
          <ac:picMkLst>
            <pc:docMk/>
            <pc:sldMk cId="261788976" sldId="368"/>
            <ac:picMk id="9" creationId="{6BC34FAE-E698-4622-A8FB-70665C7A39D0}"/>
          </ac:picMkLst>
        </pc:picChg>
      </pc:sldChg>
      <pc:sldChg chg="addSp delSp modSp mod">
        <pc:chgData name="Paulo Freitas" userId="7ed694069727a3fb" providerId="LiveId" clId="{98C42AF1-C5F6-40BA-A0A2-BD2E3DF86DAD}" dt="2021-05-16T14:20:25.062" v="28"/>
        <pc:sldMkLst>
          <pc:docMk/>
          <pc:sldMk cId="591013525" sldId="429"/>
        </pc:sldMkLst>
        <pc:picChg chg="add mod">
          <ac:chgData name="Paulo Freitas" userId="7ed694069727a3fb" providerId="LiveId" clId="{98C42AF1-C5F6-40BA-A0A2-BD2E3DF86DAD}" dt="2021-05-16T14:20:25.062" v="28"/>
          <ac:picMkLst>
            <pc:docMk/>
            <pc:sldMk cId="591013525" sldId="429"/>
            <ac:picMk id="6" creationId="{61E2E47E-D37E-43BF-90CF-00956070D490}"/>
          </ac:picMkLst>
        </pc:picChg>
        <pc:picChg chg="del">
          <ac:chgData name="Paulo Freitas" userId="7ed694069727a3fb" providerId="LiveId" clId="{98C42AF1-C5F6-40BA-A0A2-BD2E3DF86DAD}" dt="2021-05-16T14:20:24.229" v="27" actId="478"/>
          <ac:picMkLst>
            <pc:docMk/>
            <pc:sldMk cId="591013525" sldId="429"/>
            <ac:picMk id="9" creationId="{6BC34FAE-E698-4622-A8FB-70665C7A39D0}"/>
          </ac:picMkLst>
        </pc:picChg>
      </pc:sldChg>
      <pc:sldChg chg="addSp delSp modSp mod">
        <pc:chgData name="Paulo Freitas" userId="7ed694069727a3fb" providerId="LiveId" clId="{98C42AF1-C5F6-40BA-A0A2-BD2E3DF86DAD}" dt="2021-05-17T16:53:17.808" v="1248" actId="1076"/>
        <pc:sldMkLst>
          <pc:docMk/>
          <pc:sldMk cId="2042653530" sldId="433"/>
        </pc:sldMkLst>
        <pc:spChg chg="mod">
          <ac:chgData name="Paulo Freitas" userId="7ed694069727a3fb" providerId="LiveId" clId="{98C42AF1-C5F6-40BA-A0A2-BD2E3DF86DAD}" dt="2021-05-17T16:52:16.442" v="1244" actId="20577"/>
          <ac:spMkLst>
            <pc:docMk/>
            <pc:sldMk cId="2042653530" sldId="433"/>
            <ac:spMk id="8" creationId="{299AAA2A-FC7C-45EF-809B-C618D6FFF291}"/>
          </ac:spMkLst>
        </pc:spChg>
        <pc:picChg chg="add mod">
          <ac:chgData name="Paulo Freitas" userId="7ed694069727a3fb" providerId="LiveId" clId="{98C42AF1-C5F6-40BA-A0A2-BD2E3DF86DAD}" dt="2021-05-17T16:53:17.808" v="1248" actId="1076"/>
          <ac:picMkLst>
            <pc:docMk/>
            <pc:sldMk cId="2042653530" sldId="433"/>
            <ac:picMk id="3" creationId="{EF94CFAC-3E9C-41D8-A483-91A230914B6F}"/>
          </ac:picMkLst>
        </pc:picChg>
        <pc:picChg chg="del">
          <ac:chgData name="Paulo Freitas" userId="7ed694069727a3fb" providerId="LiveId" clId="{98C42AF1-C5F6-40BA-A0A2-BD2E3DF86DAD}" dt="2021-05-17T16:52:20.391" v="1245" actId="478"/>
          <ac:picMkLst>
            <pc:docMk/>
            <pc:sldMk cId="2042653530" sldId="433"/>
            <ac:picMk id="4" creationId="{95B3DD44-F0F8-4F1A-BC27-68BB78E24AA5}"/>
          </ac:picMkLst>
        </pc:picChg>
      </pc:sldChg>
      <pc:sldChg chg="addSp delSp modSp mod">
        <pc:chgData name="Paulo Freitas" userId="7ed694069727a3fb" providerId="LiveId" clId="{98C42AF1-C5F6-40BA-A0A2-BD2E3DF86DAD}" dt="2021-05-16T14:20:09.894" v="26" actId="478"/>
        <pc:sldMkLst>
          <pc:docMk/>
          <pc:sldMk cId="3935462148" sldId="442"/>
        </pc:sldMkLst>
        <pc:spChg chg="del">
          <ac:chgData name="Paulo Freitas" userId="7ed694069727a3fb" providerId="LiveId" clId="{98C42AF1-C5F6-40BA-A0A2-BD2E3DF86DAD}" dt="2021-05-16T14:20:09.894" v="26" actId="478"/>
          <ac:spMkLst>
            <pc:docMk/>
            <pc:sldMk cId="3935462148" sldId="442"/>
            <ac:spMk id="3" creationId="{3C2F22DF-EF38-4317-9F20-59462E9CBA95}"/>
          </ac:spMkLst>
        </pc:spChg>
        <pc:picChg chg="del">
          <ac:chgData name="Paulo Freitas" userId="7ed694069727a3fb" providerId="LiveId" clId="{98C42AF1-C5F6-40BA-A0A2-BD2E3DF86DAD}" dt="2021-05-16T14:20:05.094" v="24" actId="478"/>
          <ac:picMkLst>
            <pc:docMk/>
            <pc:sldMk cId="3935462148" sldId="442"/>
            <ac:picMk id="9" creationId="{698023CF-5662-4EF3-B464-EB92F05EEBA3}"/>
          </ac:picMkLst>
        </pc:picChg>
        <pc:picChg chg="add mod">
          <ac:chgData name="Paulo Freitas" userId="7ed694069727a3fb" providerId="LiveId" clId="{98C42AF1-C5F6-40BA-A0A2-BD2E3DF86DAD}" dt="2021-05-16T14:20:06.353" v="25"/>
          <ac:picMkLst>
            <pc:docMk/>
            <pc:sldMk cId="3935462148" sldId="442"/>
            <ac:picMk id="10" creationId="{5DD502D8-B1FE-4407-A2AF-35A2CECCAB53}"/>
          </ac:picMkLst>
        </pc:picChg>
      </pc:sldChg>
      <pc:sldChg chg="addSp delSp modSp mod">
        <pc:chgData name="Paulo Freitas" userId="7ed694069727a3fb" providerId="LiveId" clId="{98C42AF1-C5F6-40BA-A0A2-BD2E3DF86DAD}" dt="2021-05-16T14:22:58.002" v="38"/>
        <pc:sldMkLst>
          <pc:docMk/>
          <pc:sldMk cId="3972641907" sldId="449"/>
        </pc:sldMkLst>
        <pc:spChg chg="add mod">
          <ac:chgData name="Paulo Freitas" userId="7ed694069727a3fb" providerId="LiveId" clId="{98C42AF1-C5F6-40BA-A0A2-BD2E3DF86DAD}" dt="2021-05-16T14:22:58.002" v="38"/>
          <ac:spMkLst>
            <pc:docMk/>
            <pc:sldMk cId="3972641907" sldId="449"/>
            <ac:spMk id="6" creationId="{DDBB181E-654C-489F-81D0-6CF1FDA1283C}"/>
          </ac:spMkLst>
        </pc:spChg>
        <pc:picChg chg="add mod">
          <ac:chgData name="Paulo Freitas" userId="7ed694069727a3fb" providerId="LiveId" clId="{98C42AF1-C5F6-40BA-A0A2-BD2E3DF86DAD}" dt="2021-05-16T14:22:58.002" v="38"/>
          <ac:picMkLst>
            <pc:docMk/>
            <pc:sldMk cId="3972641907" sldId="449"/>
            <ac:picMk id="9" creationId="{02B2D156-4DFC-4F25-A3CD-CD1AA8494908}"/>
          </ac:picMkLst>
        </pc:picChg>
        <pc:picChg chg="del">
          <ac:chgData name="Paulo Freitas" userId="7ed694069727a3fb" providerId="LiveId" clId="{98C42AF1-C5F6-40BA-A0A2-BD2E3DF86DAD}" dt="2021-05-16T14:22:57.174" v="37" actId="478"/>
          <ac:picMkLst>
            <pc:docMk/>
            <pc:sldMk cId="3972641907" sldId="449"/>
            <ac:picMk id="10" creationId="{C879F6C8-20EB-49C6-81E8-4003D8870B23}"/>
          </ac:picMkLst>
        </pc:picChg>
      </pc:sldChg>
      <pc:sldChg chg="addSp delSp modSp mod">
        <pc:chgData name="Paulo Freitas" userId="7ed694069727a3fb" providerId="LiveId" clId="{98C42AF1-C5F6-40BA-A0A2-BD2E3DF86DAD}" dt="2021-05-16T14:22:43.802" v="36"/>
        <pc:sldMkLst>
          <pc:docMk/>
          <pc:sldMk cId="1189008339" sldId="451"/>
        </pc:sldMkLst>
        <pc:spChg chg="add mod">
          <ac:chgData name="Paulo Freitas" userId="7ed694069727a3fb" providerId="LiveId" clId="{98C42AF1-C5F6-40BA-A0A2-BD2E3DF86DAD}" dt="2021-05-16T14:22:43.802" v="36"/>
          <ac:spMkLst>
            <pc:docMk/>
            <pc:sldMk cId="1189008339" sldId="451"/>
            <ac:spMk id="6" creationId="{FEB4B12F-3E82-41DD-AC54-2942273E8117}"/>
          </ac:spMkLst>
        </pc:spChg>
        <pc:picChg chg="add mod">
          <ac:chgData name="Paulo Freitas" userId="7ed694069727a3fb" providerId="LiveId" clId="{98C42AF1-C5F6-40BA-A0A2-BD2E3DF86DAD}" dt="2021-05-16T14:22:43.802" v="36"/>
          <ac:picMkLst>
            <pc:docMk/>
            <pc:sldMk cId="1189008339" sldId="451"/>
            <ac:picMk id="9" creationId="{B16DE6AF-9422-47CE-9F48-3B3B2DF3667D}"/>
          </ac:picMkLst>
        </pc:picChg>
        <pc:picChg chg="del">
          <ac:chgData name="Paulo Freitas" userId="7ed694069727a3fb" providerId="LiveId" clId="{98C42AF1-C5F6-40BA-A0A2-BD2E3DF86DAD}" dt="2021-05-16T14:22:43.038" v="35" actId="478"/>
          <ac:picMkLst>
            <pc:docMk/>
            <pc:sldMk cId="1189008339" sldId="451"/>
            <ac:picMk id="10" creationId="{C879F6C8-20EB-49C6-81E8-4003D8870B23}"/>
          </ac:picMkLst>
        </pc:picChg>
      </pc:sldChg>
      <pc:sldChg chg="addSp delSp modSp del mod">
        <pc:chgData name="Paulo Freitas" userId="7ed694069727a3fb" providerId="LiveId" clId="{98C42AF1-C5F6-40BA-A0A2-BD2E3DF86DAD}" dt="2021-05-17T17:25:38.760" v="1429" actId="47"/>
        <pc:sldMkLst>
          <pc:docMk/>
          <pc:sldMk cId="3182838520" sldId="453"/>
        </pc:sldMkLst>
        <pc:picChg chg="del">
          <ac:chgData name="Paulo Freitas" userId="7ed694069727a3fb" providerId="LiveId" clId="{98C42AF1-C5F6-40BA-A0A2-BD2E3DF86DAD}" dt="2021-05-16T14:17:38.429" v="5" actId="478"/>
          <ac:picMkLst>
            <pc:docMk/>
            <pc:sldMk cId="3182838520" sldId="453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7:39.059" v="6"/>
          <ac:picMkLst>
            <pc:docMk/>
            <pc:sldMk cId="3182838520" sldId="453"/>
            <ac:picMk id="6" creationId="{D376EAC6-607C-46DB-9E91-6552725D6D90}"/>
          </ac:picMkLst>
        </pc:picChg>
      </pc:sldChg>
      <pc:sldChg chg="addSp delSp modSp del mod">
        <pc:chgData name="Paulo Freitas" userId="7ed694069727a3fb" providerId="LiveId" clId="{98C42AF1-C5F6-40BA-A0A2-BD2E3DF86DAD}" dt="2021-05-17T17:25:42.607" v="1430" actId="47"/>
        <pc:sldMkLst>
          <pc:docMk/>
          <pc:sldMk cId="1365035636" sldId="454"/>
        </pc:sldMkLst>
        <pc:picChg chg="del">
          <ac:chgData name="Paulo Freitas" userId="7ed694069727a3fb" providerId="LiveId" clId="{98C42AF1-C5F6-40BA-A0A2-BD2E3DF86DAD}" dt="2021-05-16T14:17:51.362" v="7" actId="478"/>
          <ac:picMkLst>
            <pc:docMk/>
            <pc:sldMk cId="1365035636" sldId="454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7:52.034" v="8"/>
          <ac:picMkLst>
            <pc:docMk/>
            <pc:sldMk cId="1365035636" sldId="454"/>
            <ac:picMk id="6" creationId="{B741047F-C400-4B3A-A875-CDDC741EA748}"/>
          </ac:picMkLst>
        </pc:picChg>
      </pc:sldChg>
      <pc:sldChg chg="addSp delSp modSp del mod">
        <pc:chgData name="Paulo Freitas" userId="7ed694069727a3fb" providerId="LiveId" clId="{98C42AF1-C5F6-40BA-A0A2-BD2E3DF86DAD}" dt="2021-05-17T17:26:17.306" v="1433" actId="47"/>
        <pc:sldMkLst>
          <pc:docMk/>
          <pc:sldMk cId="1260402599" sldId="455"/>
        </pc:sldMkLst>
        <pc:picChg chg="del">
          <ac:chgData name="Paulo Freitas" userId="7ed694069727a3fb" providerId="LiveId" clId="{98C42AF1-C5F6-40BA-A0A2-BD2E3DF86DAD}" dt="2021-05-16T14:17:58.538" v="9" actId="478"/>
          <ac:picMkLst>
            <pc:docMk/>
            <pc:sldMk cId="1260402599" sldId="455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7:59.121" v="10"/>
          <ac:picMkLst>
            <pc:docMk/>
            <pc:sldMk cId="1260402599" sldId="455"/>
            <ac:picMk id="6" creationId="{53E2C467-F548-431A-8A6D-B4355421868C}"/>
          </ac:picMkLst>
        </pc:picChg>
      </pc:sldChg>
      <pc:sldChg chg="delSp modSp mod">
        <pc:chgData name="Paulo Freitas" userId="7ed694069727a3fb" providerId="LiveId" clId="{98C42AF1-C5F6-40BA-A0A2-BD2E3DF86DAD}" dt="2021-05-17T16:54:28.961" v="1253" actId="14100"/>
        <pc:sldMkLst>
          <pc:docMk/>
          <pc:sldMk cId="2373768927" sldId="458"/>
        </pc:sldMkLst>
        <pc:picChg chg="del">
          <ac:chgData name="Paulo Freitas" userId="7ed694069727a3fb" providerId="LiveId" clId="{98C42AF1-C5F6-40BA-A0A2-BD2E3DF86DAD}" dt="2021-05-17T16:53:32.772" v="1249" actId="478"/>
          <ac:picMkLst>
            <pc:docMk/>
            <pc:sldMk cId="2373768927" sldId="458"/>
            <ac:picMk id="2" creationId="{F524ADC4-7B57-4B9E-A2B4-3C6C5B8C4E0C}"/>
          </ac:picMkLst>
        </pc:picChg>
        <pc:picChg chg="mod">
          <ac:chgData name="Paulo Freitas" userId="7ed694069727a3fb" providerId="LiveId" clId="{98C42AF1-C5F6-40BA-A0A2-BD2E3DF86DAD}" dt="2021-05-17T16:54:28.961" v="1253" actId="14100"/>
          <ac:picMkLst>
            <pc:docMk/>
            <pc:sldMk cId="2373768927" sldId="458"/>
            <ac:picMk id="3" creationId="{677CC328-323E-4D25-B201-BE8F94040B05}"/>
          </ac:picMkLst>
        </pc:picChg>
      </pc:sldChg>
      <pc:sldChg chg="addSp delSp modSp del mod">
        <pc:chgData name="Paulo Freitas" userId="7ed694069727a3fb" providerId="LiveId" clId="{98C42AF1-C5F6-40BA-A0A2-BD2E3DF86DAD}" dt="2021-05-17T17:28:20.770" v="1436" actId="47"/>
        <pc:sldMkLst>
          <pc:docMk/>
          <pc:sldMk cId="1777875100" sldId="459"/>
        </pc:sldMkLst>
        <pc:picChg chg="del">
          <ac:chgData name="Paulo Freitas" userId="7ed694069727a3fb" providerId="LiveId" clId="{98C42AF1-C5F6-40BA-A0A2-BD2E3DF86DAD}" dt="2021-05-16T14:18:15.302" v="11" actId="478"/>
          <ac:picMkLst>
            <pc:docMk/>
            <pc:sldMk cId="1777875100" sldId="459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8:16.059" v="12"/>
          <ac:picMkLst>
            <pc:docMk/>
            <pc:sldMk cId="1777875100" sldId="459"/>
            <ac:picMk id="6" creationId="{3668F365-EE17-4CBA-875A-5519BA7EEC81}"/>
          </ac:picMkLst>
        </pc:picChg>
      </pc:sldChg>
      <pc:sldChg chg="addSp delSp modSp del mod">
        <pc:chgData name="Paulo Freitas" userId="7ed694069727a3fb" providerId="LiveId" clId="{98C42AF1-C5F6-40BA-A0A2-BD2E3DF86DAD}" dt="2021-05-17T17:28:47.807" v="1439" actId="47"/>
        <pc:sldMkLst>
          <pc:docMk/>
          <pc:sldMk cId="635131609" sldId="461"/>
        </pc:sldMkLst>
        <pc:picChg chg="del">
          <ac:chgData name="Paulo Freitas" userId="7ed694069727a3fb" providerId="LiveId" clId="{98C42AF1-C5F6-40BA-A0A2-BD2E3DF86DAD}" dt="2021-05-16T14:18:23.900" v="13" actId="478"/>
          <ac:picMkLst>
            <pc:docMk/>
            <pc:sldMk cId="635131609" sldId="461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8:24.479" v="14"/>
          <ac:picMkLst>
            <pc:docMk/>
            <pc:sldMk cId="635131609" sldId="461"/>
            <ac:picMk id="6" creationId="{377F668C-6B5E-4DB8-BD55-20C1B43D1C26}"/>
          </ac:picMkLst>
        </pc:picChg>
      </pc:sldChg>
      <pc:sldChg chg="addSp delSp modSp mod">
        <pc:chgData name="Paulo Freitas" userId="7ed694069727a3fb" providerId="LiveId" clId="{98C42AF1-C5F6-40BA-A0A2-BD2E3DF86DAD}" dt="2021-05-16T14:22:13.314" v="32"/>
        <pc:sldMkLst>
          <pc:docMk/>
          <pc:sldMk cId="2089936227" sldId="462"/>
        </pc:sldMkLst>
        <pc:spChg chg="add del mod">
          <ac:chgData name="Paulo Freitas" userId="7ed694069727a3fb" providerId="LiveId" clId="{98C42AF1-C5F6-40BA-A0A2-BD2E3DF86DAD}" dt="2021-05-16T14:22:12.266" v="31" actId="478"/>
          <ac:spMkLst>
            <pc:docMk/>
            <pc:sldMk cId="2089936227" sldId="462"/>
            <ac:spMk id="6" creationId="{9ED7D4B7-4EA3-4044-843D-D1B2ABD6A361}"/>
          </ac:spMkLst>
        </pc:spChg>
        <pc:spChg chg="add mod">
          <ac:chgData name="Paulo Freitas" userId="7ed694069727a3fb" providerId="LiveId" clId="{98C42AF1-C5F6-40BA-A0A2-BD2E3DF86DAD}" dt="2021-05-16T14:22:13.314" v="32"/>
          <ac:spMkLst>
            <pc:docMk/>
            <pc:sldMk cId="2089936227" sldId="462"/>
            <ac:spMk id="8" creationId="{9CDED998-CE39-4DFD-808F-D131D157CD5D}"/>
          </ac:spMkLst>
        </pc:spChg>
        <pc:picChg chg="del">
          <ac:chgData name="Paulo Freitas" userId="7ed694069727a3fb" providerId="LiveId" clId="{98C42AF1-C5F6-40BA-A0A2-BD2E3DF86DAD}" dt="2021-05-16T14:22:08.514" v="30" actId="478"/>
          <ac:picMkLst>
            <pc:docMk/>
            <pc:sldMk cId="2089936227" sldId="462"/>
            <ac:picMk id="10" creationId="{C879F6C8-20EB-49C6-81E8-4003D8870B23}"/>
          </ac:picMkLst>
        </pc:picChg>
        <pc:picChg chg="add mod">
          <ac:chgData name="Paulo Freitas" userId="7ed694069727a3fb" providerId="LiveId" clId="{98C42AF1-C5F6-40BA-A0A2-BD2E3DF86DAD}" dt="2021-05-16T14:22:13.314" v="32"/>
          <ac:picMkLst>
            <pc:docMk/>
            <pc:sldMk cId="2089936227" sldId="462"/>
            <ac:picMk id="11" creationId="{A3AB4881-B244-4579-8947-F4F362C1D46D}"/>
          </ac:picMkLst>
        </pc:picChg>
      </pc:sldChg>
      <pc:sldChg chg="delSp modSp mod">
        <pc:chgData name="Paulo Freitas" userId="7ed694069727a3fb" providerId="LiveId" clId="{98C42AF1-C5F6-40BA-A0A2-BD2E3DF86DAD}" dt="2021-05-17T16:55:28.373" v="1257" actId="14100"/>
        <pc:sldMkLst>
          <pc:docMk/>
          <pc:sldMk cId="2325301463" sldId="463"/>
        </pc:sldMkLst>
        <pc:picChg chg="mod">
          <ac:chgData name="Paulo Freitas" userId="7ed694069727a3fb" providerId="LiveId" clId="{98C42AF1-C5F6-40BA-A0A2-BD2E3DF86DAD}" dt="2021-05-17T16:55:28.373" v="1257" actId="14100"/>
          <ac:picMkLst>
            <pc:docMk/>
            <pc:sldMk cId="2325301463" sldId="463"/>
            <ac:picMk id="2" creationId="{679FC559-8DE7-4F35-841B-5B0F5C0F8767}"/>
          </ac:picMkLst>
        </pc:picChg>
        <pc:picChg chg="del">
          <ac:chgData name="Paulo Freitas" userId="7ed694069727a3fb" providerId="LiveId" clId="{98C42AF1-C5F6-40BA-A0A2-BD2E3DF86DAD}" dt="2021-05-17T16:54:53.457" v="1254" actId="478"/>
          <ac:picMkLst>
            <pc:docMk/>
            <pc:sldMk cId="2325301463" sldId="463"/>
            <ac:picMk id="7" creationId="{2ADA392E-CB39-405E-A30B-9B24D77E0FF4}"/>
          </ac:picMkLst>
        </pc:picChg>
      </pc:sldChg>
      <pc:sldChg chg="delSp modSp mod">
        <pc:chgData name="Paulo Freitas" userId="7ed694069727a3fb" providerId="LiveId" clId="{98C42AF1-C5F6-40BA-A0A2-BD2E3DF86DAD}" dt="2021-05-17T16:57:22.582" v="1266" actId="14100"/>
        <pc:sldMkLst>
          <pc:docMk/>
          <pc:sldMk cId="217740635" sldId="464"/>
        </pc:sldMkLst>
        <pc:picChg chg="del">
          <ac:chgData name="Paulo Freitas" userId="7ed694069727a3fb" providerId="LiveId" clId="{98C42AF1-C5F6-40BA-A0A2-BD2E3DF86DAD}" dt="2021-05-17T16:56:35.937" v="1263" actId="478"/>
          <ac:picMkLst>
            <pc:docMk/>
            <pc:sldMk cId="217740635" sldId="464"/>
            <ac:picMk id="2" creationId="{6BD0231E-3BAC-4764-88E1-A9AC8ED386D5}"/>
          </ac:picMkLst>
        </pc:picChg>
        <pc:picChg chg="mod">
          <ac:chgData name="Paulo Freitas" userId="7ed694069727a3fb" providerId="LiveId" clId="{98C42AF1-C5F6-40BA-A0A2-BD2E3DF86DAD}" dt="2021-05-17T16:57:22.582" v="1266" actId="14100"/>
          <ac:picMkLst>
            <pc:docMk/>
            <pc:sldMk cId="217740635" sldId="464"/>
            <ac:picMk id="3" creationId="{2AA8C1F3-0DB5-483A-930B-A25F1A3E659F}"/>
          </ac:picMkLst>
        </pc:picChg>
      </pc:sldChg>
      <pc:sldChg chg="delSp modSp mod">
        <pc:chgData name="Paulo Freitas" userId="7ed694069727a3fb" providerId="LiveId" clId="{98C42AF1-C5F6-40BA-A0A2-BD2E3DF86DAD}" dt="2021-05-17T16:56:30.761" v="1262" actId="14100"/>
        <pc:sldMkLst>
          <pc:docMk/>
          <pc:sldMk cId="2601625096" sldId="466"/>
        </pc:sldMkLst>
        <pc:picChg chg="mod">
          <ac:chgData name="Paulo Freitas" userId="7ed694069727a3fb" providerId="LiveId" clId="{98C42AF1-C5F6-40BA-A0A2-BD2E3DF86DAD}" dt="2021-05-17T16:56:30.761" v="1262" actId="14100"/>
          <ac:picMkLst>
            <pc:docMk/>
            <pc:sldMk cId="2601625096" sldId="466"/>
            <ac:picMk id="2" creationId="{6F3EB85A-B126-461E-9A34-9AD43BD5A3E7}"/>
          </ac:picMkLst>
        </pc:picChg>
        <pc:picChg chg="del">
          <ac:chgData name="Paulo Freitas" userId="7ed694069727a3fb" providerId="LiveId" clId="{98C42AF1-C5F6-40BA-A0A2-BD2E3DF86DAD}" dt="2021-05-17T16:55:36.187" v="1258" actId="478"/>
          <ac:picMkLst>
            <pc:docMk/>
            <pc:sldMk cId="2601625096" sldId="466"/>
            <ac:picMk id="5" creationId="{8A313D33-3D13-4DA9-AC42-117501A751BF}"/>
          </ac:picMkLst>
        </pc:picChg>
      </pc:sldChg>
      <pc:sldChg chg="addSp delSp modSp mod">
        <pc:chgData name="Paulo Freitas" userId="7ed694069727a3fb" providerId="LiveId" clId="{98C42AF1-C5F6-40BA-A0A2-BD2E3DF86DAD}" dt="2021-05-17T16:58:25.407" v="1393" actId="1076"/>
        <pc:sldMkLst>
          <pc:docMk/>
          <pc:sldMk cId="1768458716" sldId="467"/>
        </pc:sldMkLst>
        <pc:spChg chg="add mod">
          <ac:chgData name="Paulo Freitas" userId="7ed694069727a3fb" providerId="LiveId" clId="{98C42AF1-C5F6-40BA-A0A2-BD2E3DF86DAD}" dt="2021-05-16T14:22:27.349" v="34"/>
          <ac:spMkLst>
            <pc:docMk/>
            <pc:sldMk cId="1768458716" sldId="467"/>
            <ac:spMk id="8" creationId="{DC9758F9-9A59-483C-900F-C8400BB87C10}"/>
          </ac:spMkLst>
        </pc:spChg>
        <pc:spChg chg="mod">
          <ac:chgData name="Paulo Freitas" userId="7ed694069727a3fb" providerId="LiveId" clId="{98C42AF1-C5F6-40BA-A0A2-BD2E3DF86DAD}" dt="2021-05-17T16:58:25.407" v="1393" actId="1076"/>
          <ac:spMkLst>
            <pc:docMk/>
            <pc:sldMk cId="1768458716" sldId="467"/>
            <ac:spMk id="9" creationId="{3BFF63CD-96B7-449D-A2B2-C2C9D10833D7}"/>
          </ac:spMkLst>
        </pc:spChg>
        <pc:spChg chg="add mod">
          <ac:chgData name="Paulo Freitas" userId="7ed694069727a3fb" providerId="LiveId" clId="{98C42AF1-C5F6-40BA-A0A2-BD2E3DF86DAD}" dt="2021-05-17T16:58:09.762" v="1390" actId="20577"/>
          <ac:spMkLst>
            <pc:docMk/>
            <pc:sldMk cId="1768458716" sldId="467"/>
            <ac:spMk id="10" creationId="{CCD2AD71-E02C-4C5F-A988-5795342BAC5C}"/>
          </ac:spMkLst>
        </pc:spChg>
        <pc:picChg chg="mod">
          <ac:chgData name="Paulo Freitas" userId="7ed694069727a3fb" providerId="LiveId" clId="{98C42AF1-C5F6-40BA-A0A2-BD2E3DF86DAD}" dt="2021-05-17T16:58:20.740" v="1392" actId="1076"/>
          <ac:picMkLst>
            <pc:docMk/>
            <pc:sldMk cId="1768458716" sldId="467"/>
            <ac:picMk id="3" creationId="{56D64A62-F16E-4801-8012-61E1BAB98814}"/>
          </ac:picMkLst>
        </pc:picChg>
        <pc:picChg chg="del">
          <ac:chgData name="Paulo Freitas" userId="7ed694069727a3fb" providerId="LiveId" clId="{98C42AF1-C5F6-40BA-A0A2-BD2E3DF86DAD}" dt="2021-05-16T14:22:26.195" v="33" actId="478"/>
          <ac:picMkLst>
            <pc:docMk/>
            <pc:sldMk cId="1768458716" sldId="467"/>
            <ac:picMk id="10" creationId="{C879F6C8-20EB-49C6-81E8-4003D8870B23}"/>
          </ac:picMkLst>
        </pc:picChg>
        <pc:picChg chg="add mod">
          <ac:chgData name="Paulo Freitas" userId="7ed694069727a3fb" providerId="LiveId" clId="{98C42AF1-C5F6-40BA-A0A2-BD2E3DF86DAD}" dt="2021-05-16T14:22:27.349" v="34"/>
          <ac:picMkLst>
            <pc:docMk/>
            <pc:sldMk cId="1768458716" sldId="467"/>
            <ac:picMk id="11" creationId="{06B716D8-99C9-415F-A282-229E18F3C737}"/>
          </ac:picMkLst>
        </pc:picChg>
      </pc:sldChg>
      <pc:sldChg chg="addSp delSp modSp del mod">
        <pc:chgData name="Paulo Freitas" userId="7ed694069727a3fb" providerId="LiveId" clId="{98C42AF1-C5F6-40BA-A0A2-BD2E3DF86DAD}" dt="2021-05-17T17:29:36.468" v="1442" actId="47"/>
        <pc:sldMkLst>
          <pc:docMk/>
          <pc:sldMk cId="570577840" sldId="468"/>
        </pc:sldMkLst>
        <pc:picChg chg="del">
          <ac:chgData name="Paulo Freitas" userId="7ed694069727a3fb" providerId="LiveId" clId="{98C42AF1-C5F6-40BA-A0A2-BD2E3DF86DAD}" dt="2021-05-16T14:18:36.108" v="15" actId="478"/>
          <ac:picMkLst>
            <pc:docMk/>
            <pc:sldMk cId="570577840" sldId="468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8:37.104" v="16"/>
          <ac:picMkLst>
            <pc:docMk/>
            <pc:sldMk cId="570577840" sldId="468"/>
            <ac:picMk id="6" creationId="{941B0371-7140-4551-A26E-134E79B93473}"/>
          </ac:picMkLst>
        </pc:picChg>
      </pc:sldChg>
      <pc:sldChg chg="addSp delSp modSp del mod">
        <pc:chgData name="Paulo Freitas" userId="7ed694069727a3fb" providerId="LiveId" clId="{98C42AF1-C5F6-40BA-A0A2-BD2E3DF86DAD}" dt="2021-05-17T17:30:00.966" v="1445" actId="47"/>
        <pc:sldMkLst>
          <pc:docMk/>
          <pc:sldMk cId="2647258778" sldId="474"/>
        </pc:sldMkLst>
        <pc:picChg chg="del">
          <ac:chgData name="Paulo Freitas" userId="7ed694069727a3fb" providerId="LiveId" clId="{98C42AF1-C5F6-40BA-A0A2-BD2E3DF86DAD}" dt="2021-05-16T14:18:46.580" v="17" actId="478"/>
          <ac:picMkLst>
            <pc:docMk/>
            <pc:sldMk cId="2647258778" sldId="474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8:47.036" v="18"/>
          <ac:picMkLst>
            <pc:docMk/>
            <pc:sldMk cId="2647258778" sldId="474"/>
            <ac:picMk id="6" creationId="{47B6CFA7-594E-4AAC-8A45-C5B4E18AD438}"/>
          </ac:picMkLst>
        </pc:picChg>
      </pc:sldChg>
      <pc:sldChg chg="addSp delSp modSp del mod">
        <pc:chgData name="Paulo Freitas" userId="7ed694069727a3fb" providerId="LiveId" clId="{98C42AF1-C5F6-40BA-A0A2-BD2E3DF86DAD}" dt="2021-05-17T17:30:33.410" v="1448" actId="47"/>
        <pc:sldMkLst>
          <pc:docMk/>
          <pc:sldMk cId="2814907478" sldId="478"/>
        </pc:sldMkLst>
        <pc:picChg chg="del mod">
          <ac:chgData name="Paulo Freitas" userId="7ed694069727a3fb" providerId="LiveId" clId="{98C42AF1-C5F6-40BA-A0A2-BD2E3DF86DAD}" dt="2021-05-16T14:18:56.561" v="20" actId="478"/>
          <ac:picMkLst>
            <pc:docMk/>
            <pc:sldMk cId="2814907478" sldId="478"/>
            <ac:picMk id="5" creationId="{90DE3B2B-B4D2-40F9-B231-817B2180F846}"/>
          </ac:picMkLst>
        </pc:picChg>
        <pc:picChg chg="add mod">
          <ac:chgData name="Paulo Freitas" userId="7ed694069727a3fb" providerId="LiveId" clId="{98C42AF1-C5F6-40BA-A0A2-BD2E3DF86DAD}" dt="2021-05-16T14:18:57.087" v="21"/>
          <ac:picMkLst>
            <pc:docMk/>
            <pc:sldMk cId="2814907478" sldId="478"/>
            <ac:picMk id="6" creationId="{AB6356B5-CF12-48F5-96A1-5EC0EF26855F}"/>
          </ac:picMkLst>
        </pc:picChg>
      </pc:sldChg>
      <pc:sldChg chg="addSp delSp add del mod">
        <pc:chgData name="Paulo Freitas" userId="7ed694069727a3fb" providerId="LiveId" clId="{98C42AF1-C5F6-40BA-A0A2-BD2E3DF86DAD}" dt="2021-05-17T15:12:09.876" v="1142" actId="47"/>
        <pc:sldMkLst>
          <pc:docMk/>
          <pc:sldMk cId="1644305584" sldId="479"/>
        </pc:sldMkLst>
        <pc:picChg chg="del">
          <ac:chgData name="Paulo Freitas" userId="7ed694069727a3fb" providerId="LiveId" clId="{98C42AF1-C5F6-40BA-A0A2-BD2E3DF86DAD}" dt="2021-05-16T14:25:46.628" v="40" actId="478"/>
          <ac:picMkLst>
            <pc:docMk/>
            <pc:sldMk cId="1644305584" sldId="479"/>
            <ac:picMk id="3" creationId="{0E5036B0-3A0D-4D44-96FE-83D3C0DCD5BE}"/>
          </ac:picMkLst>
        </pc:picChg>
        <pc:picChg chg="add">
          <ac:chgData name="Paulo Freitas" userId="7ed694069727a3fb" providerId="LiveId" clId="{98C42AF1-C5F6-40BA-A0A2-BD2E3DF86DAD}" dt="2021-05-16T14:25:58.580" v="43" actId="22"/>
          <ac:picMkLst>
            <pc:docMk/>
            <pc:sldMk cId="1644305584" sldId="479"/>
            <ac:picMk id="5" creationId="{E54ED9BF-F68D-4620-8ABF-2D936EFCD95F}"/>
          </ac:picMkLst>
        </pc:picChg>
      </pc:sldChg>
      <pc:sldChg chg="addSp delSp modSp add mod">
        <pc:chgData name="Paulo Freitas" userId="7ed694069727a3fb" providerId="LiveId" clId="{98C42AF1-C5F6-40BA-A0A2-BD2E3DF86DAD}" dt="2021-05-17T15:15:04.731" v="1239" actId="255"/>
        <pc:sldMkLst>
          <pc:docMk/>
          <pc:sldMk cId="1211283896" sldId="480"/>
        </pc:sldMkLst>
        <pc:spChg chg="mod">
          <ac:chgData name="Paulo Freitas" userId="7ed694069727a3fb" providerId="LiveId" clId="{98C42AF1-C5F6-40BA-A0A2-BD2E3DF86DAD}" dt="2021-05-16T14:37:29.173" v="768" actId="1076"/>
          <ac:spMkLst>
            <pc:docMk/>
            <pc:sldMk cId="1211283896" sldId="480"/>
            <ac:spMk id="4" creationId="{B3BC4D3F-06DA-4903-94E4-DB1D8490B9DD}"/>
          </ac:spMkLst>
        </pc:spChg>
        <pc:spChg chg="add mod">
          <ac:chgData name="Paulo Freitas" userId="7ed694069727a3fb" providerId="LiveId" clId="{98C42AF1-C5F6-40BA-A0A2-BD2E3DF86DAD}" dt="2021-05-17T15:14:36.390" v="1236" actId="1036"/>
          <ac:spMkLst>
            <pc:docMk/>
            <pc:sldMk cId="1211283896" sldId="480"/>
            <ac:spMk id="14" creationId="{0CB732AC-4932-46BD-BFB5-D7743A4EF4DA}"/>
          </ac:spMkLst>
        </pc:spChg>
        <pc:spChg chg="add mod">
          <ac:chgData name="Paulo Freitas" userId="7ed694069727a3fb" providerId="LiveId" clId="{98C42AF1-C5F6-40BA-A0A2-BD2E3DF86DAD}" dt="2021-05-17T15:14:28.086" v="1220" actId="255"/>
          <ac:spMkLst>
            <pc:docMk/>
            <pc:sldMk cId="1211283896" sldId="480"/>
            <ac:spMk id="15" creationId="{4C9B092C-551F-460F-BF1D-F10A63D7E8EF}"/>
          </ac:spMkLst>
        </pc:spChg>
        <pc:spChg chg="add mod">
          <ac:chgData name="Paulo Freitas" userId="7ed694069727a3fb" providerId="LiveId" clId="{98C42AF1-C5F6-40BA-A0A2-BD2E3DF86DAD}" dt="2021-05-17T15:12:51.958" v="1161" actId="207"/>
          <ac:spMkLst>
            <pc:docMk/>
            <pc:sldMk cId="1211283896" sldId="480"/>
            <ac:spMk id="16" creationId="{2FE58A92-688A-4BB7-A069-648D496E6DAC}"/>
          </ac:spMkLst>
        </pc:spChg>
        <pc:spChg chg="add mod">
          <ac:chgData name="Paulo Freitas" userId="7ed694069727a3fb" providerId="LiveId" clId="{98C42AF1-C5F6-40BA-A0A2-BD2E3DF86DAD}" dt="2021-05-17T15:15:04.731" v="1239" actId="255"/>
          <ac:spMkLst>
            <pc:docMk/>
            <pc:sldMk cId="1211283896" sldId="480"/>
            <ac:spMk id="17" creationId="{E2174BF5-BC09-43D7-8C4D-4C680037B7AD}"/>
          </ac:spMkLst>
        </pc:spChg>
        <pc:spChg chg="add mod">
          <ac:chgData name="Paulo Freitas" userId="7ed694069727a3fb" providerId="LiveId" clId="{98C42AF1-C5F6-40BA-A0A2-BD2E3DF86DAD}" dt="2021-05-17T15:12:51.958" v="1161" actId="207"/>
          <ac:spMkLst>
            <pc:docMk/>
            <pc:sldMk cId="1211283896" sldId="480"/>
            <ac:spMk id="18" creationId="{067470B3-9EC9-4074-A188-BAF62B1E6ED8}"/>
          </ac:spMkLst>
        </pc:spChg>
        <pc:spChg chg="add mod">
          <ac:chgData name="Paulo Freitas" userId="7ed694069727a3fb" providerId="LiveId" clId="{98C42AF1-C5F6-40BA-A0A2-BD2E3DF86DAD}" dt="2021-05-17T15:12:51.958" v="1161" actId="207"/>
          <ac:spMkLst>
            <pc:docMk/>
            <pc:sldMk cId="1211283896" sldId="480"/>
            <ac:spMk id="19" creationId="{5B8E6036-065A-4BB1-B219-7C9D2A6ECBEB}"/>
          </ac:spMkLst>
        </pc:spChg>
        <pc:spChg chg="add mod">
          <ac:chgData name="Paulo Freitas" userId="7ed694069727a3fb" providerId="LiveId" clId="{98C42AF1-C5F6-40BA-A0A2-BD2E3DF86DAD}" dt="2021-05-17T15:12:51.958" v="1161" actId="207"/>
          <ac:spMkLst>
            <pc:docMk/>
            <pc:sldMk cId="1211283896" sldId="480"/>
            <ac:spMk id="20" creationId="{465B2D9D-5244-4C00-9122-434CB60B20D2}"/>
          </ac:spMkLst>
        </pc:spChg>
        <pc:picChg chg="add mod">
          <ac:chgData name="Paulo Freitas" userId="7ed694069727a3fb" providerId="LiveId" clId="{98C42AF1-C5F6-40BA-A0A2-BD2E3DF86DAD}" dt="2021-05-16T14:42:48.828" v="933" actId="1036"/>
          <ac:picMkLst>
            <pc:docMk/>
            <pc:sldMk cId="1211283896" sldId="480"/>
            <ac:picMk id="3" creationId="{9E159303-7400-4D23-863F-884BBE6D3A77}"/>
          </ac:picMkLst>
        </pc:picChg>
        <pc:picChg chg="add del mod">
          <ac:chgData name="Paulo Freitas" userId="7ed694069727a3fb" providerId="LiveId" clId="{98C42AF1-C5F6-40BA-A0A2-BD2E3DF86DAD}" dt="2021-05-17T15:12:15.843" v="1151" actId="478"/>
          <ac:picMkLst>
            <pc:docMk/>
            <pc:sldMk cId="1211283896" sldId="480"/>
            <ac:picMk id="5" creationId="{2DF76CA7-08B6-4341-9AE9-4238A730268B}"/>
          </ac:picMkLst>
        </pc:picChg>
        <pc:picChg chg="del">
          <ac:chgData name="Paulo Freitas" userId="7ed694069727a3fb" providerId="LiveId" clId="{98C42AF1-C5F6-40BA-A0A2-BD2E3DF86DAD}" dt="2021-05-16T14:26:38.305" v="45" actId="478"/>
          <ac:picMkLst>
            <pc:docMk/>
            <pc:sldMk cId="1211283896" sldId="480"/>
            <ac:picMk id="5" creationId="{E54ED9BF-F68D-4620-8ABF-2D936EFCD95F}"/>
          </ac:picMkLst>
        </pc:picChg>
        <pc:picChg chg="add mod">
          <ac:chgData name="Paulo Freitas" userId="7ed694069727a3fb" providerId="LiveId" clId="{98C42AF1-C5F6-40BA-A0A2-BD2E3DF86DAD}" dt="2021-05-16T14:42:48.828" v="933" actId="1036"/>
          <ac:picMkLst>
            <pc:docMk/>
            <pc:sldMk cId="1211283896" sldId="480"/>
            <ac:picMk id="7" creationId="{BFBD8529-5108-4B32-A9C4-A7089C149A97}"/>
          </ac:picMkLst>
        </pc:picChg>
        <pc:picChg chg="add del mod">
          <ac:chgData name="Paulo Freitas" userId="7ed694069727a3fb" providerId="LiveId" clId="{98C42AF1-C5F6-40BA-A0A2-BD2E3DF86DAD}" dt="2021-05-17T15:12:17.703" v="1154" actId="14100"/>
          <ac:picMkLst>
            <pc:docMk/>
            <pc:sldMk cId="1211283896" sldId="480"/>
            <ac:picMk id="8" creationId="{8FDA483D-C26C-4811-9AFC-1287D7766EA4}"/>
          </ac:picMkLst>
        </pc:picChg>
        <pc:picChg chg="add mod">
          <ac:chgData name="Paulo Freitas" userId="7ed694069727a3fb" providerId="LiveId" clId="{98C42AF1-C5F6-40BA-A0A2-BD2E3DF86DAD}" dt="2021-05-16T14:42:48.828" v="933" actId="1036"/>
          <ac:picMkLst>
            <pc:docMk/>
            <pc:sldMk cId="1211283896" sldId="480"/>
            <ac:picMk id="9" creationId="{24C9281E-4EAA-4E6A-BDD5-3C3AD577F1D0}"/>
          </ac:picMkLst>
        </pc:picChg>
        <pc:picChg chg="add mod">
          <ac:chgData name="Paulo Freitas" userId="7ed694069727a3fb" providerId="LiveId" clId="{98C42AF1-C5F6-40BA-A0A2-BD2E3DF86DAD}" dt="2021-05-16T14:42:48.828" v="933" actId="1036"/>
          <ac:picMkLst>
            <pc:docMk/>
            <pc:sldMk cId="1211283896" sldId="480"/>
            <ac:picMk id="11" creationId="{197DACC2-BA3A-4F22-807F-BB563E8037CD}"/>
          </ac:picMkLst>
        </pc:picChg>
        <pc:picChg chg="add del mod">
          <ac:chgData name="Paulo Freitas" userId="7ed694069727a3fb" providerId="LiveId" clId="{98C42AF1-C5F6-40BA-A0A2-BD2E3DF86DAD}" dt="2021-05-17T15:12:22.929" v="1160" actId="1076"/>
          <ac:picMkLst>
            <pc:docMk/>
            <pc:sldMk cId="1211283896" sldId="480"/>
            <ac:picMk id="12" creationId="{9AFC1D28-AF4E-4267-98B9-75DF0E7AA29E}"/>
          </ac:picMkLst>
        </pc:picChg>
        <pc:picChg chg="add del mod">
          <ac:chgData name="Paulo Freitas" userId="7ed694069727a3fb" providerId="LiveId" clId="{98C42AF1-C5F6-40BA-A0A2-BD2E3DF86DAD}" dt="2021-05-17T15:06:00.602" v="1004" actId="478"/>
          <ac:picMkLst>
            <pc:docMk/>
            <pc:sldMk cId="1211283896" sldId="480"/>
            <ac:picMk id="13" creationId="{2D7154B7-1EE6-450D-839D-626981C3620E}"/>
          </ac:picMkLst>
        </pc:picChg>
      </pc:sldChg>
      <pc:sldChg chg="add del">
        <pc:chgData name="Paulo Freitas" userId="7ed694069727a3fb" providerId="LiveId" clId="{98C42AF1-C5F6-40BA-A0A2-BD2E3DF86DAD}" dt="2021-05-16T14:25:51.431" v="42"/>
        <pc:sldMkLst>
          <pc:docMk/>
          <pc:sldMk cId="1854291390" sldId="480"/>
        </pc:sldMkLst>
      </pc:sldChg>
      <pc:sldChg chg="modSp add mod">
        <pc:chgData name="Paulo Freitas" userId="7ed694069727a3fb" providerId="LiveId" clId="{98C42AF1-C5F6-40BA-A0A2-BD2E3DF86DAD}" dt="2021-05-17T17:26:00.982" v="1431" actId="207"/>
        <pc:sldMkLst>
          <pc:docMk/>
          <pc:sldMk cId="2930306566" sldId="481"/>
        </pc:sldMkLst>
        <pc:graphicFrameChg chg="modGraphic">
          <ac:chgData name="Paulo Freitas" userId="7ed694069727a3fb" providerId="LiveId" clId="{98C42AF1-C5F6-40BA-A0A2-BD2E3DF86DAD}" dt="2021-05-17T17:26:00.982" v="1431" actId="207"/>
          <ac:graphicFrameMkLst>
            <pc:docMk/>
            <pc:sldMk cId="2930306566" sldId="481"/>
            <ac:graphicFrameMk id="4" creationId="{18307558-3612-44BC-B141-CB35AE1057AF}"/>
          </ac:graphicFrameMkLst>
        </pc:graphicFrameChg>
      </pc:sldChg>
      <pc:sldChg chg="modSp add mod">
        <pc:chgData name="Paulo Freitas" userId="7ed694069727a3fb" providerId="LiveId" clId="{98C42AF1-C5F6-40BA-A0A2-BD2E3DF86DAD}" dt="2021-05-17T17:27:00.637" v="1434" actId="207"/>
        <pc:sldMkLst>
          <pc:docMk/>
          <pc:sldMk cId="489135323" sldId="482"/>
        </pc:sldMkLst>
        <pc:graphicFrameChg chg="modGraphic">
          <ac:chgData name="Paulo Freitas" userId="7ed694069727a3fb" providerId="LiveId" clId="{98C42AF1-C5F6-40BA-A0A2-BD2E3DF86DAD}" dt="2021-05-17T17:27:00.637" v="1434" actId="207"/>
          <ac:graphicFrameMkLst>
            <pc:docMk/>
            <pc:sldMk cId="489135323" sldId="482"/>
            <ac:graphicFrameMk id="4" creationId="{18307558-3612-44BC-B141-CB35AE1057AF}"/>
          </ac:graphicFrameMkLst>
        </pc:graphicFrameChg>
      </pc:sldChg>
      <pc:sldChg chg="modSp add mod">
        <pc:chgData name="Paulo Freitas" userId="7ed694069727a3fb" providerId="LiveId" clId="{98C42AF1-C5F6-40BA-A0A2-BD2E3DF86DAD}" dt="2021-05-17T17:28:31.689" v="1437" actId="207"/>
        <pc:sldMkLst>
          <pc:docMk/>
          <pc:sldMk cId="1393113192" sldId="483"/>
        </pc:sldMkLst>
        <pc:graphicFrameChg chg="modGraphic">
          <ac:chgData name="Paulo Freitas" userId="7ed694069727a3fb" providerId="LiveId" clId="{98C42AF1-C5F6-40BA-A0A2-BD2E3DF86DAD}" dt="2021-05-17T17:28:31.689" v="1437" actId="207"/>
          <ac:graphicFrameMkLst>
            <pc:docMk/>
            <pc:sldMk cId="1393113192" sldId="483"/>
            <ac:graphicFrameMk id="4" creationId="{18307558-3612-44BC-B141-CB35AE1057AF}"/>
          </ac:graphicFrameMkLst>
        </pc:graphicFrameChg>
      </pc:sldChg>
      <pc:sldChg chg="modSp add mod">
        <pc:chgData name="Paulo Freitas" userId="7ed694069727a3fb" providerId="LiveId" clId="{98C42AF1-C5F6-40BA-A0A2-BD2E3DF86DAD}" dt="2021-05-17T17:28:58.048" v="1440" actId="207"/>
        <pc:sldMkLst>
          <pc:docMk/>
          <pc:sldMk cId="2238747109" sldId="484"/>
        </pc:sldMkLst>
        <pc:graphicFrameChg chg="modGraphic">
          <ac:chgData name="Paulo Freitas" userId="7ed694069727a3fb" providerId="LiveId" clId="{98C42AF1-C5F6-40BA-A0A2-BD2E3DF86DAD}" dt="2021-05-17T17:28:58.048" v="1440" actId="207"/>
          <ac:graphicFrameMkLst>
            <pc:docMk/>
            <pc:sldMk cId="2238747109" sldId="484"/>
            <ac:graphicFrameMk id="4" creationId="{18307558-3612-44BC-B141-CB35AE1057AF}"/>
          </ac:graphicFrameMkLst>
        </pc:graphicFrameChg>
      </pc:sldChg>
      <pc:sldChg chg="modSp add mod">
        <pc:chgData name="Paulo Freitas" userId="7ed694069727a3fb" providerId="LiveId" clId="{98C42AF1-C5F6-40BA-A0A2-BD2E3DF86DAD}" dt="2021-05-17T17:29:44.605" v="1443" actId="207"/>
        <pc:sldMkLst>
          <pc:docMk/>
          <pc:sldMk cId="305125122" sldId="485"/>
        </pc:sldMkLst>
        <pc:graphicFrameChg chg="modGraphic">
          <ac:chgData name="Paulo Freitas" userId="7ed694069727a3fb" providerId="LiveId" clId="{98C42AF1-C5F6-40BA-A0A2-BD2E3DF86DAD}" dt="2021-05-17T17:29:44.605" v="1443" actId="207"/>
          <ac:graphicFrameMkLst>
            <pc:docMk/>
            <pc:sldMk cId="305125122" sldId="485"/>
            <ac:graphicFrameMk id="4" creationId="{18307558-3612-44BC-B141-CB35AE1057AF}"/>
          </ac:graphicFrameMkLst>
        </pc:graphicFrameChg>
      </pc:sldChg>
      <pc:sldChg chg="modSp add mod">
        <pc:chgData name="Paulo Freitas" userId="7ed694069727a3fb" providerId="LiveId" clId="{98C42AF1-C5F6-40BA-A0A2-BD2E3DF86DAD}" dt="2021-05-17T17:30:09.243" v="1446" actId="207"/>
        <pc:sldMkLst>
          <pc:docMk/>
          <pc:sldMk cId="2212908200" sldId="486"/>
        </pc:sldMkLst>
        <pc:graphicFrameChg chg="modGraphic">
          <ac:chgData name="Paulo Freitas" userId="7ed694069727a3fb" providerId="LiveId" clId="{98C42AF1-C5F6-40BA-A0A2-BD2E3DF86DAD}" dt="2021-05-17T17:30:09.243" v="1446" actId="207"/>
          <ac:graphicFrameMkLst>
            <pc:docMk/>
            <pc:sldMk cId="2212908200" sldId="486"/>
            <ac:graphicFrameMk id="4" creationId="{18307558-3612-44BC-B141-CB35AE1057AF}"/>
          </ac:graphicFrameMkLst>
        </pc:graphicFrameChg>
      </pc:sldChg>
      <pc:sldChg chg="modSp add mod">
        <pc:chgData name="Paulo Freitas" userId="7ed694069727a3fb" providerId="LiveId" clId="{98C42AF1-C5F6-40BA-A0A2-BD2E3DF86DAD}" dt="2021-05-17T17:30:41.162" v="1449" actId="207"/>
        <pc:sldMkLst>
          <pc:docMk/>
          <pc:sldMk cId="1257116349" sldId="487"/>
        </pc:sldMkLst>
        <pc:graphicFrameChg chg="modGraphic">
          <ac:chgData name="Paulo Freitas" userId="7ed694069727a3fb" providerId="LiveId" clId="{98C42AF1-C5F6-40BA-A0A2-BD2E3DF86DAD}" dt="2021-05-17T17:30:41.162" v="1449" actId="207"/>
          <ac:graphicFrameMkLst>
            <pc:docMk/>
            <pc:sldMk cId="1257116349" sldId="487"/>
            <ac:graphicFrameMk id="4" creationId="{18307558-3612-44BC-B141-CB35AE1057A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24373-9474-4B8B-B54F-3CDC6970FA47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3FC87-DB7E-45C8-95F2-230581687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55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2694-BC10-4057-87B9-4B62F7076DA1}" type="datetimeFigureOut">
              <a:rPr lang="pt-BR" smtClean="0"/>
              <a:t>17/05/2021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5D915-6812-4277-BA9F-FAA20581E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3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4D45951-4530-4C63-93B2-16B451955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8036" y="4717418"/>
            <a:ext cx="2466109" cy="4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6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6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CCCCE9-0B0C-4D7E-851F-BF2197C9E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544" y="4726998"/>
            <a:ext cx="2345748" cy="4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7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7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740572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740572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3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147714" y="4606715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159303-7400-4D23-863F-884BBE6D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5" y="2471730"/>
            <a:ext cx="1333500" cy="14001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BD8529-5108-4B32-A9C4-A7089C149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13" y="2633655"/>
            <a:ext cx="1266825" cy="12382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C9281E-4EAA-4E6A-BDD5-3C3AD577F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080" y="2566980"/>
            <a:ext cx="1428750" cy="13049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97DACC2-BA3A-4F22-807F-BB563E803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194" y="2686042"/>
            <a:ext cx="1219200" cy="113347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B732AC-4932-46BD-BFB5-D7743A4EF4DA}"/>
              </a:ext>
            </a:extLst>
          </p:cNvPr>
          <p:cNvSpPr txBox="1"/>
          <p:nvPr/>
        </p:nvSpPr>
        <p:spPr>
          <a:xfrm>
            <a:off x="1594693" y="1198357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Gotham Ultra" panose="02000603040000020004" pitchFamily="2" charset="0"/>
              </a:rPr>
              <a:t>Sejam bem-vindos!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9B092C-551F-460F-BF1D-F10A63D7E8EF}"/>
              </a:ext>
            </a:extLst>
          </p:cNvPr>
          <p:cNvSpPr txBox="1"/>
          <p:nvPr/>
        </p:nvSpPr>
        <p:spPr>
          <a:xfrm>
            <a:off x="1282414" y="1634312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Gotham Ultra" panose="02000603040000020004" pitchFamily="2" charset="0"/>
              </a:rPr>
              <a:t>Iniciaremos em instantes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E58A92-688A-4BB7-A069-648D496E6DAC}"/>
              </a:ext>
            </a:extLst>
          </p:cNvPr>
          <p:cNvSpPr txBox="1"/>
          <p:nvPr/>
        </p:nvSpPr>
        <p:spPr>
          <a:xfrm>
            <a:off x="366283" y="3871905"/>
            <a:ext cx="11845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Desligar o MICROFONE só ligar quando for falar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174BF5-BC09-43D7-8C4D-4C680037B7AD}"/>
              </a:ext>
            </a:extLst>
          </p:cNvPr>
          <p:cNvSpPr txBox="1"/>
          <p:nvPr/>
        </p:nvSpPr>
        <p:spPr>
          <a:xfrm>
            <a:off x="182816" y="2198765"/>
            <a:ext cx="3029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Gotham Ultra" panose="02000603040000020004" pitchFamily="2" charset="0"/>
              </a:rPr>
              <a:t>Por gentileza: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7470B3-9EC9-4074-A188-BAF62B1E6ED8}"/>
              </a:ext>
            </a:extLst>
          </p:cNvPr>
          <p:cNvSpPr txBox="1"/>
          <p:nvPr/>
        </p:nvSpPr>
        <p:spPr>
          <a:xfrm>
            <a:off x="1959548" y="3871908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Silenciar ALERTAS</a:t>
            </a:r>
          </a:p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do celular e do computador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B8E6036-065A-4BB1-B219-7C9D2A6ECBEB}"/>
              </a:ext>
            </a:extLst>
          </p:cNvPr>
          <p:cNvSpPr txBox="1"/>
          <p:nvPr/>
        </p:nvSpPr>
        <p:spPr>
          <a:xfrm>
            <a:off x="3642883" y="3871909"/>
            <a:ext cx="11845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Manter a CÂMERA aberta sempre que possível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65B2D9D-5244-4C00-9122-434CB60B20D2}"/>
              </a:ext>
            </a:extLst>
          </p:cNvPr>
          <p:cNvSpPr txBox="1"/>
          <p:nvPr/>
        </p:nvSpPr>
        <p:spPr>
          <a:xfrm>
            <a:off x="5139173" y="3871909"/>
            <a:ext cx="1184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Utilize o CHAT</a:t>
            </a:r>
          </a:p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à vontade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DA483D-C26C-4811-9AFC-1287D7766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5" y="74938"/>
            <a:ext cx="3202993" cy="8561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FC1D28-AF4E-4267-98B9-75DF0E7AA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195" y="317372"/>
            <a:ext cx="1965937" cy="6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95119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13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0" y="961087"/>
            <a:ext cx="664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Racionalização Legal e Burocrática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1E279A-83F3-4736-994D-F3D5D5D9BA31}"/>
              </a:ext>
            </a:extLst>
          </p:cNvPr>
          <p:cNvSpPr/>
          <p:nvPr/>
        </p:nvSpPr>
        <p:spPr>
          <a:xfrm>
            <a:off x="1640535" y="2061070"/>
            <a:ext cx="4013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Sebastião Mota – JUCEPAR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Mario Doria – SEPL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Pedro Donato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Skraba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CONAMPE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Ercílio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Santinoni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CONAMPE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 err="1">
                <a:solidFill>
                  <a:srgbClr val="333333"/>
                </a:solidFill>
                <a:latin typeface="Proxima Nova Rg"/>
              </a:rPr>
              <a:t>Amberson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Bezerra da Silva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DC96BE-623E-4ED4-8CAE-31B9E9EF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3F2DC-3657-4257-81A1-184C4BACD7F5}"/>
              </a:ext>
            </a:extLst>
          </p:cNvPr>
          <p:cNvSpPr txBox="1"/>
          <p:nvPr/>
        </p:nvSpPr>
        <p:spPr>
          <a:xfrm>
            <a:off x="161365" y="2175457"/>
            <a:ext cx="629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Gotham Condensed Book" pitchFamily="50" charset="0"/>
              </a:rPr>
              <a:t>Revisar os capítulos da LC 123/2006, visando incorporar melhorias para MEI, cuja entrega é ter 1 proposta (do FOPEME) protocolada no Fórum Nacional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14C7D6-E2D1-4DCE-9E05-DFFD498E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B26E3E-EE66-4599-83DC-2B15092C2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8FA6A7-4B96-4152-9999-008EFF8A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830"/>
            <a:ext cx="6858000" cy="13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1D2E04-3B13-48FF-A9F8-185D579C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58930"/>
            <a:ext cx="6795655" cy="45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77282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161777" y="732480"/>
            <a:ext cx="6239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Acesso a Mercados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351539A-5971-4ED4-AC5C-5D539F8F9C3E}"/>
              </a:ext>
            </a:extLst>
          </p:cNvPr>
          <p:cNvSpPr/>
          <p:nvPr/>
        </p:nvSpPr>
        <p:spPr>
          <a:xfrm>
            <a:off x="1546420" y="1747788"/>
            <a:ext cx="46325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Maria Carmem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Albanske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SEAP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Cleverson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Neri – SEAP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Aristides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Mossambani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FEMPIPAR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Eduardo Luiz Gabardo Martins – FECOMERCIO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Juliana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Schvenger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 </a:t>
            </a:r>
            <a:br>
              <a:rPr lang="pt-BR" b="1" dirty="0">
                <a:solidFill>
                  <a:srgbClr val="333333"/>
                </a:solidFill>
                <a:latin typeface="Proxima Nova Rg"/>
              </a:rPr>
            </a:br>
            <a:r>
              <a:rPr lang="pt-BR" b="1" dirty="0">
                <a:solidFill>
                  <a:srgbClr val="333333"/>
                </a:solidFill>
                <a:latin typeface="Proxima Nova Rg"/>
              </a:rPr>
              <a:t>Grupo de Trabalho COMEX: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Coordenador: Klaus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Rotman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Dantas Santos – CORREIOS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Consultor SEBRAE/PR: Lucas Hahn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1DBAA1-0AC2-4DB2-93AF-E6108C0F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F63CD-96B7-449D-A2B2-C2C9D10833D7}"/>
              </a:ext>
            </a:extLst>
          </p:cNvPr>
          <p:cNvSpPr txBox="1"/>
          <p:nvPr/>
        </p:nvSpPr>
        <p:spPr>
          <a:xfrm>
            <a:off x="110404" y="2523261"/>
            <a:ext cx="674759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Atualização do capítulo de acesso aos mercados da LC nº 163/2013, à luz da nova Lei Licitações (PL 4253/2020). Entrega: Ter 1 lei atualizada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Sistematizar com TCE/PR a disseminação dos dados de compras públicas dos municípios e estado do Paraná, no sentido de motivar os fornecedores de MPE a participarem dos processos licitatórios e assim manter e gerar emprego e renda e aumentar a base de fornecedores para estado e municípios. Entrega: Dados publicados.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Sistematizar, por meio de instrumento de acordo, com os municípios do Paraná, a utilização da padronização dos itens catalogados no GMS a partir do acesso ao portal Compras Menor Preço do </a:t>
            </a:r>
            <a:r>
              <a:rPr lang="pt-BR" sz="1600" b="1" dirty="0">
                <a:latin typeface="Gotham Condensed Book" pitchFamily="50" charset="0"/>
              </a:rPr>
              <a:t>Estado</a:t>
            </a:r>
            <a:r>
              <a:rPr lang="pt-BR" sz="1800" b="1" dirty="0">
                <a:latin typeface="Gotham Condensed Book" pitchFamily="50" charset="0"/>
              </a:rPr>
              <a:t>. Entrega: quantidade de municípios que aderiram. </a:t>
            </a:r>
          </a:p>
          <a:p>
            <a:endParaRPr lang="pt-BR" sz="1800" b="1" dirty="0">
              <a:latin typeface="Gotham Condensed Book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2541E7-A0EF-4585-8A4D-B79ACED3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908"/>
            <a:ext cx="6858000" cy="1885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DED998-CE39-4DFD-808F-D131D157C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AB4881-B244-4579-8947-F4F362C1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9FC559-8DE7-4F35-841B-5B0F5C0F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61575"/>
            <a:ext cx="6712527" cy="4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3EB85A-B126-461E-9A34-9AD43BD5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" y="62346"/>
            <a:ext cx="6698673" cy="48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2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A8C1F3-0DB5-483A-930B-A25F1A3E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67097"/>
            <a:ext cx="6719455" cy="48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42900" y="1500838"/>
            <a:ext cx="6172200" cy="3064119"/>
          </a:xfrm>
        </p:spPr>
        <p:txBody>
          <a:bodyPr>
            <a:noAutofit/>
          </a:bodyPr>
          <a:lstStyle/>
          <a:p>
            <a:pPr algn="ctr" eaLnBrk="0">
              <a:lnSpc>
                <a:spcPct val="100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r>
              <a:rPr lang="en-US" sz="27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47ª REUNIÃO ORDINÁRIA</a:t>
            </a: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r>
              <a:rPr lang="pt-BR" sz="27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19/05/2021</a:t>
            </a: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r>
              <a:rPr lang="pt-BR" sz="27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CURITIBA – PR</a:t>
            </a: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2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E4555E-E056-41FF-A50C-1EF0B958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2" y="188729"/>
            <a:ext cx="544115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F63CD-96B7-449D-A2B2-C2C9D10833D7}"/>
              </a:ext>
            </a:extLst>
          </p:cNvPr>
          <p:cNvSpPr txBox="1"/>
          <p:nvPr/>
        </p:nvSpPr>
        <p:spPr>
          <a:xfrm>
            <a:off x="55202" y="2496713"/>
            <a:ext cx="67475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Diagnosticar o ambiente de negócios do Paraná e fomentar a cultura exportadora de pequenos negócios, por meio de pesquisa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D64A62-F16E-4801-8012-61E1BAB98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1109931"/>
            <a:ext cx="6747597" cy="12344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758F9-9A59-483C-900F-C8400BB8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6B716D8-99C9-415F-A282-229E18F3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CD2AD71-E02C-4C5F-A988-5795342BAC5C}"/>
              </a:ext>
            </a:extLst>
          </p:cNvPr>
          <p:cNvSpPr txBox="1"/>
          <p:nvPr/>
        </p:nvSpPr>
        <p:spPr>
          <a:xfrm>
            <a:off x="93450" y="740599"/>
            <a:ext cx="67475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Gotham Condensed Book" pitchFamily="50" charset="0"/>
              </a:rPr>
              <a:t>GT - COMEX</a:t>
            </a:r>
          </a:p>
        </p:txBody>
      </p:sp>
    </p:spTree>
    <p:extLst>
      <p:ext uri="{BB962C8B-B14F-4D97-AF65-F5344CB8AC3E}">
        <p14:creationId xmlns:p14="http://schemas.microsoft.com/office/powerpoint/2010/main" val="176845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5036B0-3A0D-4D44-96FE-83D3C0DC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-1"/>
            <a:ext cx="6747164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78167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0" y="961087"/>
            <a:ext cx="664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Investimento, Financiamento e Crédito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1E279A-83F3-4736-994D-F3D5D5D9BA31}"/>
              </a:ext>
            </a:extLst>
          </p:cNvPr>
          <p:cNvSpPr/>
          <p:nvPr/>
        </p:nvSpPr>
        <p:spPr>
          <a:xfrm>
            <a:off x="1640535" y="2061070"/>
            <a:ext cx="4013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Jonny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Stica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FOMENTO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Alessandro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Baum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BRDE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Jonas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Bertão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FAMPEPAR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Ademir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Lodis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FAMPEPAR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 err="1">
                <a:solidFill>
                  <a:srgbClr val="333333"/>
                </a:solidFill>
                <a:latin typeface="Proxima Nova Rg"/>
              </a:rPr>
              <a:t>Amberson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Bezerra da Silva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DD502D8-B1FE-4407-A2AF-35A2CECC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9AAA2A-FC7C-45EF-809B-C618D6FFF291}"/>
              </a:ext>
            </a:extLst>
          </p:cNvPr>
          <p:cNvSpPr txBox="1"/>
          <p:nvPr/>
        </p:nvSpPr>
        <p:spPr>
          <a:xfrm>
            <a:off x="114300" y="2048286"/>
            <a:ext cx="662939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Implementar os documentos formais que possibilitem a implantação do Programa Paraná Mais Emprego, a fim de que contribuir com o desenvolvimento do Estado do Paraná. Entrega: ter 1 arcabouço legal apto a ser aplicado.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Implementar os documentos formais que possibilitem a atuação do FIME, a fim de que contribuir com o desenvolvimento do Estado do Paraná. Entrega: ter 1 fundo em operação.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Implementar os documentos formais que possibilitem a atuação do FCR, a fim de que contribuir com o desenvolvimento do Estado do Paraná. Entrega: ter 1 fundo em operação.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Aumentar a oferta de opções de garantia através da operacionalização do Convênio entre FOMENTO e SEBRAE, pelo uso do Fundo de Aval às Micro e Pequenas Empresas (FAMPE) para operações realizadas pela FOMENTO PARANÁ. Entrega: Ter 1 regulamentação visando a implementação do uso do fundo.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Capacitação dos agentes de crédito como ação da FOMENTO PARANÁ / SEBRAE-PR. Entrega: ter 300 Agentes de Crédito Capacitados.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C6FCBC-84AD-431C-9F03-5039C581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736525"/>
            <a:ext cx="6796087" cy="126322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FEB4B12F-3E82-41DD-AC54-2942273E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6DE6AF-9422-47CE-9F48-3B3B2DF3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8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7544F5-BDF5-4CBE-8FC1-5A2F76C3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" y="0"/>
            <a:ext cx="6698673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98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8B846DF-58C2-4926-A92A-384BB2C1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0"/>
            <a:ext cx="67471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92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3EA834-D77E-41A4-A8D0-72CF674D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" y="0"/>
            <a:ext cx="67194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0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C59D3C-29EA-4888-9BD7-97AB6ACE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" y="64768"/>
            <a:ext cx="6740236" cy="49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A15A0A-441D-4AB5-8380-008487E9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6781800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87051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56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65396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solidFill>
                          <a:schemeClr val="bg1">
                            <a:lumMod val="7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8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-139804" y="73248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Educação e Capacitação Empreendedora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351539A-5971-4ED4-AC5C-5D539F8F9C3E}"/>
              </a:ext>
            </a:extLst>
          </p:cNvPr>
          <p:cNvSpPr/>
          <p:nvPr/>
        </p:nvSpPr>
        <p:spPr>
          <a:xfrm>
            <a:off x="349623" y="1855368"/>
            <a:ext cx="62058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Titulares: Alberto Ricardo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Opolz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e Milton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Kubicke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Rech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- SEJUF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Aline Albano Justus e Ronald Márcio de Lima - SEAP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Titulares: Rodrigo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Sepulcri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Rosalem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e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Denyze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Cristina Lorenzon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Rückl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- SENAC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Suplentes: Sandra Cristina Brasil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Toloto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- SENAI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Consultora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Sonia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Shimoyama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SEBRAE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E2E47E-D37E-43BF-90CF-00956070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3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EE6CE19-A7CD-494B-B351-4769EC50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03"/>
            <a:ext cx="6858000" cy="21123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3EFCD7D-A37A-4078-9B53-71862E05BFBD}"/>
              </a:ext>
            </a:extLst>
          </p:cNvPr>
          <p:cNvSpPr txBox="1"/>
          <p:nvPr/>
        </p:nvSpPr>
        <p:spPr>
          <a:xfrm>
            <a:off x="0" y="2810449"/>
            <a:ext cx="6810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Desenvolver o comportamento empreendedor e qualificação técnica no público atendido pela Agência do Trabalhador. Entrega: Inscritos nas Agências com Perfil Empreendedor Identificado.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Relançamento do Aplicativo  Paraná Serviços, integrado as agencias do Trabalhador as 216 junto a sala de Inovação. Entrega: Inscritos no CAGED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Desenvolver ações que promovam as competências essenciais de gestão pública ao propiciar a capacitação continuada de servidores, gestores públicos e  da comunidade. Entrega: Inscritos na Plataforma EAD da Escola de Gestão.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BB181E-654C-489F-81D0-6CF1FDA12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B2D156-4DFC-4F25-A3CD-CD1AA849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1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E61FE2-D3A3-4CCB-B7C1-5690768C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" y="0"/>
            <a:ext cx="67333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17877D-B220-4CA4-B841-F05E5C9E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0"/>
            <a:ext cx="6747164" cy="4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6911E1-270A-4500-9E51-DD49A343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" y="-1"/>
            <a:ext cx="6740236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50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16951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solidFill>
                          <a:schemeClr val="bg1">
                            <a:lumMod val="7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1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27648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solidFill>
                          <a:schemeClr val="bg1">
                            <a:lumMod val="7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8307558-3612-44BC-B141-CB35AE105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35723"/>
              </p:ext>
            </p:extLst>
          </p:nvPr>
        </p:nvGraphicFramePr>
        <p:xfrm>
          <a:off x="55417" y="599967"/>
          <a:ext cx="6747166" cy="448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183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4100888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11095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14792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 – FOPEME 13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15h00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Apresentação do Programa Paraná Produtivo e da Base de Dados com Informações Econômicas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Valdemar Bernardo Jorge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75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15h00 às 15h25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CT Inovação e Tecnologia: Painel de Gestão – Status da implementação nos municípios, de programas que favoreçam o estreitamento das relações Universidades / Instituição de Ciência e Tecnologia - Empresas fortalecendo o tripé educação - fomento – inovação - Regulamentação da Lei de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Paulo Parreira – SETI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4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15h25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Congresso; Revisar os capítulos da LC123/2006, visando incorporar melhorias para MEI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15h50 às 16h15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status da revisão do capítulo do acesso aos mercados da LC 163/2013 à luz da nova Lei Licitações (PL 4253/2020); Webinar CAUFPR; Indicadores de Compras do Estado.</a:t>
                      </a:r>
                    </a:p>
                    <a:p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Maria Carmen e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Cleverson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Neri – SEAP/DECON</a:t>
                      </a:r>
                    </a:p>
                    <a:p>
                      <a:pPr algn="l"/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Aristides </a:t>
                      </a:r>
                      <a:r>
                        <a:rPr lang="pt-BR" sz="115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Mossambani</a:t>
                      </a:r>
                      <a:r>
                        <a:rPr lang="pt-BR" sz="115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-FEMPIPAR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16h15 às 16h40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Investimento, Financiamento e Crédito: Painel de Gestão: Status do regramento do FIME (Fundo de Inovação da MPE) e FCR (Fundo de Capital de Risco).</a:t>
                      </a:r>
                      <a:endParaRPr lang="pt-BR" sz="115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16h40 às 17h05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CT Educação, Formação e Capacitação Empreendedora:  qualificação técnica no público atendido pela Agência do Trabalhador, relançamento do APP  Paraná Serviços e desenvolver competências essenciais da comunidade.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15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lang="pt-BR" sz="1150" dirty="0">
                          <a:latin typeface="Bahnschrift Light Condensed" panose="020B0502040204020203" pitchFamily="34" charset="0"/>
                        </a:rPr>
                        <a:t>17h05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Assuntos gerais e encerramento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15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Plenária</a:t>
                      </a:r>
                      <a:endParaRPr lang="pt-BR" sz="115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87817" y="1035043"/>
            <a:ext cx="6239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Tecnologia e Inovação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DBAB5C3-B7A8-4880-863C-5E36DE2F32A6}"/>
              </a:ext>
            </a:extLst>
          </p:cNvPr>
          <p:cNvSpPr/>
          <p:nvPr/>
        </p:nvSpPr>
        <p:spPr>
          <a:xfrm>
            <a:off x="1990162" y="2138043"/>
            <a:ext cx="42828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Paulo Renato Parreira – SETI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Gilberto Passos Lima – TECPAR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Marcos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Pupo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Thiesen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FIEP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Rafael Calil Trevisan – FIEP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Weliton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Perdomo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4AEA59-DB7C-4C9F-8DF6-9A09B10A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5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9AAA2A-FC7C-45EF-809B-C618D6FFF291}"/>
              </a:ext>
            </a:extLst>
          </p:cNvPr>
          <p:cNvSpPr txBox="1"/>
          <p:nvPr/>
        </p:nvSpPr>
        <p:spPr>
          <a:xfrm>
            <a:off x="248772" y="2521322"/>
            <a:ext cx="589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Gotham Condensed Book" pitchFamily="50" charset="0"/>
              </a:rPr>
              <a:t>Implementar nos municípios programas que favoreçam o estreitamento das relações Universidades / Instituição de Ciência e Tecnologia - Empresas fortalecendo o tripé educação - fomento – inovação, cuja entrega é ter 2 modelos de Acordo de Cooperação Padrão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Gotham Condensed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Gotham Condensed Book" pitchFamily="50" charset="0"/>
              </a:rPr>
              <a:t>Regulamentação da Lei de Inovação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7EE40C-8ACE-4C5B-A1B7-557A3F32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6ED760D-5B83-4467-BFDD-FB760B76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94CFAC-3E9C-41D8-A483-91A230914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" y="691830"/>
            <a:ext cx="6774873" cy="17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5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1EADA6-0FAD-49E6-87B5-11EBC1B1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" y="0"/>
            <a:ext cx="6755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7CC328-323E-4D25-B201-BE8F9404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" y="65731"/>
            <a:ext cx="6740236" cy="35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68927"/>
      </p:ext>
    </p:extLst>
  </p:cSld>
  <p:clrMapOvr>
    <a:masterClrMapping/>
  </p:clrMapOvr>
</p:sld>
</file>

<file path=ppt/theme/theme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35445</TotalTime>
  <Words>3161</Words>
  <Application>Microsoft Office PowerPoint</Application>
  <PresentationFormat>Personalizar</PresentationFormat>
  <Paragraphs>384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Arial</vt:lpstr>
      <vt:lpstr>Bahnschrift Light Condensed</vt:lpstr>
      <vt:lpstr>Calibri</vt:lpstr>
      <vt:lpstr>Calibri Light</vt:lpstr>
      <vt:lpstr>Gotham Book</vt:lpstr>
      <vt:lpstr>Gotham Condensed Book</vt:lpstr>
      <vt:lpstr>Gotham Ultra</vt:lpstr>
      <vt:lpstr>Proxima Nova Rg</vt:lpstr>
      <vt:lpstr>20_Office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User8</dc:creator>
  <cp:lastModifiedBy>Paulo Freitas</cp:lastModifiedBy>
  <cp:revision>2050</cp:revision>
  <cp:lastPrinted>2020-07-27T21:26:29Z</cp:lastPrinted>
  <dcterms:created xsi:type="dcterms:W3CDTF">2014-12-15T13:46:29Z</dcterms:created>
  <dcterms:modified xsi:type="dcterms:W3CDTF">2021-05-17T17:30:49Z</dcterms:modified>
</cp:coreProperties>
</file>