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09" r:id="rId6"/>
    <p:sldId id="359" r:id="rId7"/>
    <p:sldId id="358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23" r:id="rId16"/>
    <p:sldId id="348" r:id="rId17"/>
    <p:sldId id="350" r:id="rId18"/>
    <p:sldId id="349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22" r:id="rId2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94CA3"/>
    <a:srgbClr val="0094DA"/>
    <a:srgbClr val="203864"/>
    <a:srgbClr val="2E3192"/>
    <a:srgbClr val="01AEF2"/>
    <a:srgbClr val="3DC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Freitas" userId="7ed694069727a3fb" providerId="LiveId" clId="{70026185-5D48-4E80-8430-9651AC491944}"/>
    <pc:docChg chg="undo custSel addSld delSld modSld sldOrd">
      <pc:chgData name="Paulo Freitas" userId="7ed694069727a3fb" providerId="LiveId" clId="{70026185-5D48-4E80-8430-9651AC491944}" dt="2025-08-08T13:11:39.011" v="1238" actId="1076"/>
      <pc:docMkLst>
        <pc:docMk/>
      </pc:docMkLst>
      <pc:sldChg chg="modSp mod">
        <pc:chgData name="Paulo Freitas" userId="7ed694069727a3fb" providerId="LiveId" clId="{70026185-5D48-4E80-8430-9651AC491944}" dt="2025-08-04T10:52:59.760" v="111" actId="20577"/>
        <pc:sldMkLst>
          <pc:docMk/>
          <pc:sldMk cId="2459742487" sldId="257"/>
        </pc:sldMkLst>
        <pc:spChg chg="mod">
          <ac:chgData name="Paulo Freitas" userId="7ed694069727a3fb" providerId="LiveId" clId="{70026185-5D48-4E80-8430-9651AC491944}" dt="2025-08-04T10:52:59.760" v="111" actId="20577"/>
          <ac:spMkLst>
            <pc:docMk/>
            <pc:sldMk cId="2459742487" sldId="257"/>
            <ac:spMk id="2" creationId="{00000000-0000-0000-0000-000000000000}"/>
          </ac:spMkLst>
        </pc:spChg>
      </pc:sldChg>
      <pc:sldChg chg="addSp delSp modSp mod">
        <pc:chgData name="Paulo Freitas" userId="7ed694069727a3fb" providerId="LiveId" clId="{70026185-5D48-4E80-8430-9651AC491944}" dt="2025-08-08T12:51:36.170" v="629" actId="1076"/>
        <pc:sldMkLst>
          <pc:docMk/>
          <pc:sldMk cId="3607120003" sldId="309"/>
        </pc:sldMkLst>
        <pc:spChg chg="add mod">
          <ac:chgData name="Paulo Freitas" userId="7ed694069727a3fb" providerId="LiveId" clId="{70026185-5D48-4E80-8430-9651AC491944}" dt="2025-08-08T12:51:18.450" v="626" actId="1036"/>
          <ac:spMkLst>
            <pc:docMk/>
            <pc:sldMk cId="3607120003" sldId="309"/>
            <ac:spMk id="2" creationId="{84131D68-1C34-79B4-9C5F-CCCB73188619}"/>
          </ac:spMkLst>
        </pc:spChg>
        <pc:spChg chg="add del mod">
          <ac:chgData name="Paulo Freitas" userId="7ed694069727a3fb" providerId="LiveId" clId="{70026185-5D48-4E80-8430-9651AC491944}" dt="2025-08-08T12:50:53.147" v="591" actId="478"/>
          <ac:spMkLst>
            <pc:docMk/>
            <pc:sldMk cId="3607120003" sldId="309"/>
            <ac:spMk id="5" creationId="{9A86F7FB-48BD-29CC-775D-C6FB35F7152A}"/>
          </ac:spMkLst>
        </pc:spChg>
        <pc:spChg chg="add mod">
          <ac:chgData name="Paulo Freitas" userId="7ed694069727a3fb" providerId="LiveId" clId="{70026185-5D48-4E80-8430-9651AC491944}" dt="2025-08-08T12:51:36.170" v="629" actId="1076"/>
          <ac:spMkLst>
            <pc:docMk/>
            <pc:sldMk cId="3607120003" sldId="309"/>
            <ac:spMk id="7" creationId="{ADC65D82-8942-1AC6-E64B-357C32DDFB68}"/>
          </ac:spMkLst>
        </pc:spChg>
        <pc:spChg chg="del mod">
          <ac:chgData name="Paulo Freitas" userId="7ed694069727a3fb" providerId="LiveId" clId="{70026185-5D48-4E80-8430-9651AC491944}" dt="2025-08-08T12:50:56.365" v="592" actId="478"/>
          <ac:spMkLst>
            <pc:docMk/>
            <pc:sldMk cId="3607120003" sldId="309"/>
            <ac:spMk id="17" creationId="{1682D756-21EC-EF5A-5253-6CBAF78C4C7E}"/>
          </ac:spMkLst>
        </pc:spChg>
        <pc:picChg chg="add mod">
          <ac:chgData name="Paulo Freitas" userId="7ed694069727a3fb" providerId="LiveId" clId="{70026185-5D48-4E80-8430-9651AC491944}" dt="2025-08-08T12:51:31.297" v="628" actId="14100"/>
          <ac:picMkLst>
            <pc:docMk/>
            <pc:sldMk cId="3607120003" sldId="309"/>
            <ac:picMk id="4" creationId="{7FEF4A0F-1E72-DC45-FC39-FED38C05547B}"/>
          </ac:picMkLst>
        </pc:picChg>
        <pc:picChg chg="mod">
          <ac:chgData name="Paulo Freitas" userId="7ed694069727a3fb" providerId="LiveId" clId="{70026185-5D48-4E80-8430-9651AC491944}" dt="2025-08-04T10:54:49.885" v="278" actId="1035"/>
          <ac:picMkLst>
            <pc:docMk/>
            <pc:sldMk cId="3607120003" sldId="309"/>
            <ac:picMk id="14" creationId="{7E55EF37-3EB2-FBA0-1705-2A0481719075}"/>
          </ac:picMkLst>
        </pc:picChg>
      </pc:sldChg>
      <pc:sldChg chg="addSp modSp add del mod">
        <pc:chgData name="Paulo Freitas" userId="7ed694069727a3fb" providerId="LiveId" clId="{70026185-5D48-4E80-8430-9651AC491944}" dt="2025-08-08T13:11:39.011" v="1238" actId="1076"/>
        <pc:sldMkLst>
          <pc:docMk/>
          <pc:sldMk cId="1971407367" sldId="322"/>
        </pc:sldMkLst>
        <pc:spChg chg="mod">
          <ac:chgData name="Paulo Freitas" userId="7ed694069727a3fb" providerId="LiveId" clId="{70026185-5D48-4E80-8430-9651AC491944}" dt="2025-08-08T13:11:39.011" v="1238" actId="1076"/>
          <ac:spMkLst>
            <pc:docMk/>
            <pc:sldMk cId="1971407367" sldId="322"/>
            <ac:spMk id="2" creationId="{9A58A9A1-4139-71EB-D447-E84292D2029D}"/>
          </ac:spMkLst>
        </pc:spChg>
        <pc:spChg chg="add mod">
          <ac:chgData name="Paulo Freitas" userId="7ed694069727a3fb" providerId="LiveId" clId="{70026185-5D48-4E80-8430-9651AC491944}" dt="2025-08-08T13:11:30.035" v="1237" actId="20577"/>
          <ac:spMkLst>
            <pc:docMk/>
            <pc:sldMk cId="1971407367" sldId="322"/>
            <ac:spMk id="4" creationId="{FF0C0D5A-67CE-9397-D0E7-0E0F4DA98CDA}"/>
          </ac:spMkLst>
        </pc:spChg>
      </pc:sldChg>
      <pc:sldChg chg="addSp modSp add mod">
        <pc:chgData name="Paulo Freitas" userId="7ed694069727a3fb" providerId="LiveId" clId="{70026185-5D48-4E80-8430-9651AC491944}" dt="2025-08-04T11:07:13.385" v="483" actId="5793"/>
        <pc:sldMkLst>
          <pc:docMk/>
          <pc:sldMk cId="674686814" sldId="323"/>
        </pc:sldMkLst>
        <pc:spChg chg="add mod">
          <ac:chgData name="Paulo Freitas" userId="7ed694069727a3fb" providerId="LiveId" clId="{70026185-5D48-4E80-8430-9651AC491944}" dt="2025-08-04T11:07:13.385" v="483" actId="5793"/>
          <ac:spMkLst>
            <pc:docMk/>
            <pc:sldMk cId="674686814" sldId="323"/>
            <ac:spMk id="4" creationId="{90888014-396D-2BC6-53CF-8B4F2BE844F6}"/>
          </ac:spMkLst>
        </pc:spChg>
        <pc:spChg chg="mod">
          <ac:chgData name="Paulo Freitas" userId="7ed694069727a3fb" providerId="LiveId" clId="{70026185-5D48-4E80-8430-9651AC491944}" dt="2025-08-04T11:01:12.515" v="444" actId="20577"/>
          <ac:spMkLst>
            <pc:docMk/>
            <pc:sldMk cId="674686814" sldId="323"/>
            <ac:spMk id="17" creationId="{39454303-5632-FAEE-F91D-8224EBA47D07}"/>
          </ac:spMkLst>
        </pc:spChg>
      </pc:sldChg>
      <pc:sldChg chg="del">
        <pc:chgData name="Paulo Freitas" userId="7ed694069727a3fb" providerId="LiveId" clId="{70026185-5D48-4E80-8430-9651AC491944}" dt="2025-08-04T10:52:07.771" v="2" actId="47"/>
        <pc:sldMkLst>
          <pc:docMk/>
          <pc:sldMk cId="1757641809" sldId="323"/>
        </pc:sldMkLst>
      </pc:sldChg>
      <pc:sldChg chg="del">
        <pc:chgData name="Paulo Freitas" userId="7ed694069727a3fb" providerId="LiveId" clId="{70026185-5D48-4E80-8430-9651AC491944}" dt="2025-08-04T10:52:08.125" v="3" actId="47"/>
        <pc:sldMkLst>
          <pc:docMk/>
          <pc:sldMk cId="1499353621" sldId="324"/>
        </pc:sldMkLst>
      </pc:sldChg>
      <pc:sldChg chg="add del">
        <pc:chgData name="Paulo Freitas" userId="7ed694069727a3fb" providerId="LiveId" clId="{70026185-5D48-4E80-8430-9651AC491944}" dt="2025-08-04T11:01:19.098" v="445" actId="47"/>
        <pc:sldMkLst>
          <pc:docMk/>
          <pc:sldMk cId="1849213584" sldId="324"/>
        </pc:sldMkLst>
      </pc:sldChg>
      <pc:sldChg chg="del">
        <pc:chgData name="Paulo Freitas" userId="7ed694069727a3fb" providerId="LiveId" clId="{70026185-5D48-4E80-8430-9651AC491944}" dt="2025-08-04T10:52:08.311" v="4" actId="47"/>
        <pc:sldMkLst>
          <pc:docMk/>
          <pc:sldMk cId="1406395911" sldId="325"/>
        </pc:sldMkLst>
      </pc:sldChg>
      <pc:sldChg chg="add del">
        <pc:chgData name="Paulo Freitas" userId="7ed694069727a3fb" providerId="LiveId" clId="{70026185-5D48-4E80-8430-9651AC491944}" dt="2025-08-04T11:01:19.402" v="446" actId="47"/>
        <pc:sldMkLst>
          <pc:docMk/>
          <pc:sldMk cId="2656805784" sldId="325"/>
        </pc:sldMkLst>
      </pc:sldChg>
      <pc:sldChg chg="del">
        <pc:chgData name="Paulo Freitas" userId="7ed694069727a3fb" providerId="LiveId" clId="{70026185-5D48-4E80-8430-9651AC491944}" dt="2025-08-04T10:52:08.602" v="6" actId="47"/>
        <pc:sldMkLst>
          <pc:docMk/>
          <pc:sldMk cId="1875063620" sldId="326"/>
        </pc:sldMkLst>
      </pc:sldChg>
      <pc:sldChg chg="add del">
        <pc:chgData name="Paulo Freitas" userId="7ed694069727a3fb" providerId="LiveId" clId="{70026185-5D48-4E80-8430-9651AC491944}" dt="2025-08-04T11:01:19.524" v="447" actId="47"/>
        <pc:sldMkLst>
          <pc:docMk/>
          <pc:sldMk cId="2074650414" sldId="326"/>
        </pc:sldMkLst>
      </pc:sldChg>
      <pc:sldChg chg="del">
        <pc:chgData name="Paulo Freitas" userId="7ed694069727a3fb" providerId="LiveId" clId="{70026185-5D48-4E80-8430-9651AC491944}" dt="2025-08-04T10:52:08.459" v="5" actId="47"/>
        <pc:sldMkLst>
          <pc:docMk/>
          <pc:sldMk cId="1693102303" sldId="327"/>
        </pc:sldMkLst>
      </pc:sldChg>
      <pc:sldChg chg="add del">
        <pc:chgData name="Paulo Freitas" userId="7ed694069727a3fb" providerId="LiveId" clId="{70026185-5D48-4E80-8430-9651AC491944}" dt="2025-08-04T11:01:19.681" v="448" actId="47"/>
        <pc:sldMkLst>
          <pc:docMk/>
          <pc:sldMk cId="2614184483" sldId="327"/>
        </pc:sldMkLst>
      </pc:sldChg>
      <pc:sldChg chg="add del">
        <pc:chgData name="Paulo Freitas" userId="7ed694069727a3fb" providerId="LiveId" clId="{70026185-5D48-4E80-8430-9651AC491944}" dt="2025-08-04T11:01:19.793" v="449" actId="47"/>
        <pc:sldMkLst>
          <pc:docMk/>
          <pc:sldMk cId="3048097230" sldId="328"/>
        </pc:sldMkLst>
      </pc:sldChg>
      <pc:sldChg chg="del">
        <pc:chgData name="Paulo Freitas" userId="7ed694069727a3fb" providerId="LiveId" clId="{70026185-5D48-4E80-8430-9651AC491944}" dt="2025-08-04T10:52:08.885" v="8" actId="47"/>
        <pc:sldMkLst>
          <pc:docMk/>
          <pc:sldMk cId="4088344567" sldId="328"/>
        </pc:sldMkLst>
      </pc:sldChg>
      <pc:sldChg chg="del">
        <pc:chgData name="Paulo Freitas" userId="7ed694069727a3fb" providerId="LiveId" clId="{70026185-5D48-4E80-8430-9651AC491944}" dt="2025-08-04T10:52:09.012" v="9" actId="47"/>
        <pc:sldMkLst>
          <pc:docMk/>
          <pc:sldMk cId="944870014" sldId="329"/>
        </pc:sldMkLst>
      </pc:sldChg>
      <pc:sldChg chg="add del">
        <pc:chgData name="Paulo Freitas" userId="7ed694069727a3fb" providerId="LiveId" clId="{70026185-5D48-4E80-8430-9651AC491944}" dt="2025-08-04T11:01:19.918" v="450" actId="47"/>
        <pc:sldMkLst>
          <pc:docMk/>
          <pc:sldMk cId="3997365811" sldId="329"/>
        </pc:sldMkLst>
      </pc:sldChg>
      <pc:sldChg chg="del">
        <pc:chgData name="Paulo Freitas" userId="7ed694069727a3fb" providerId="LiveId" clId="{70026185-5D48-4E80-8430-9651AC491944}" dt="2025-08-04T10:52:09.304" v="11" actId="47"/>
        <pc:sldMkLst>
          <pc:docMk/>
          <pc:sldMk cId="243453931" sldId="330"/>
        </pc:sldMkLst>
      </pc:sldChg>
      <pc:sldChg chg="add del">
        <pc:chgData name="Paulo Freitas" userId="7ed694069727a3fb" providerId="LiveId" clId="{70026185-5D48-4E80-8430-9651AC491944}" dt="2025-08-04T11:01:20.056" v="451" actId="47"/>
        <pc:sldMkLst>
          <pc:docMk/>
          <pc:sldMk cId="4227747874" sldId="330"/>
        </pc:sldMkLst>
      </pc:sldChg>
      <pc:sldChg chg="add del">
        <pc:chgData name="Paulo Freitas" userId="7ed694069727a3fb" providerId="LiveId" clId="{70026185-5D48-4E80-8430-9651AC491944}" dt="2025-08-04T11:01:20.195" v="452" actId="47"/>
        <pc:sldMkLst>
          <pc:docMk/>
          <pc:sldMk cId="2038528427" sldId="331"/>
        </pc:sldMkLst>
      </pc:sldChg>
      <pc:sldChg chg="add del">
        <pc:chgData name="Paulo Freitas" userId="7ed694069727a3fb" providerId="LiveId" clId="{70026185-5D48-4E80-8430-9651AC491944}" dt="2025-08-04T11:01:20.329" v="453" actId="47"/>
        <pc:sldMkLst>
          <pc:docMk/>
          <pc:sldMk cId="857435305" sldId="332"/>
        </pc:sldMkLst>
      </pc:sldChg>
      <pc:sldChg chg="del">
        <pc:chgData name="Paulo Freitas" userId="7ed694069727a3fb" providerId="LiveId" clId="{70026185-5D48-4E80-8430-9651AC491944}" dt="2025-08-04T10:52:08.746" v="7" actId="47"/>
        <pc:sldMkLst>
          <pc:docMk/>
          <pc:sldMk cId="2329652190" sldId="332"/>
        </pc:sldMkLst>
      </pc:sldChg>
      <pc:sldChg chg="add del">
        <pc:chgData name="Paulo Freitas" userId="7ed694069727a3fb" providerId="LiveId" clId="{70026185-5D48-4E80-8430-9651AC491944}" dt="2025-08-04T11:01:20.468" v="454" actId="47"/>
        <pc:sldMkLst>
          <pc:docMk/>
          <pc:sldMk cId="329043227" sldId="333"/>
        </pc:sldMkLst>
      </pc:sldChg>
      <pc:sldChg chg="del">
        <pc:chgData name="Paulo Freitas" userId="7ed694069727a3fb" providerId="LiveId" clId="{70026185-5D48-4E80-8430-9651AC491944}" dt="2025-08-04T10:52:09.148" v="10" actId="47"/>
        <pc:sldMkLst>
          <pc:docMk/>
          <pc:sldMk cId="3739853074" sldId="333"/>
        </pc:sldMkLst>
      </pc:sldChg>
      <pc:sldChg chg="add del">
        <pc:chgData name="Paulo Freitas" userId="7ed694069727a3fb" providerId="LiveId" clId="{70026185-5D48-4E80-8430-9651AC491944}" dt="2025-08-04T11:01:20.600" v="455" actId="47"/>
        <pc:sldMkLst>
          <pc:docMk/>
          <pc:sldMk cId="2086959465" sldId="334"/>
        </pc:sldMkLst>
      </pc:sldChg>
      <pc:sldChg chg="del">
        <pc:chgData name="Paulo Freitas" userId="7ed694069727a3fb" providerId="LiveId" clId="{70026185-5D48-4E80-8430-9651AC491944}" dt="2025-08-04T10:52:09.428" v="12" actId="47"/>
        <pc:sldMkLst>
          <pc:docMk/>
          <pc:sldMk cId="4163278476" sldId="334"/>
        </pc:sldMkLst>
      </pc:sldChg>
      <pc:sldChg chg="add del">
        <pc:chgData name="Paulo Freitas" userId="7ed694069727a3fb" providerId="LiveId" clId="{70026185-5D48-4E80-8430-9651AC491944}" dt="2025-08-04T11:01:20.745" v="456" actId="47"/>
        <pc:sldMkLst>
          <pc:docMk/>
          <pc:sldMk cId="201502369" sldId="335"/>
        </pc:sldMkLst>
      </pc:sldChg>
      <pc:sldChg chg="del">
        <pc:chgData name="Paulo Freitas" userId="7ed694069727a3fb" providerId="LiveId" clId="{70026185-5D48-4E80-8430-9651AC491944}" dt="2025-08-04T10:52:09.566" v="13" actId="47"/>
        <pc:sldMkLst>
          <pc:docMk/>
          <pc:sldMk cId="1281540374" sldId="335"/>
        </pc:sldMkLst>
      </pc:sldChg>
      <pc:sldChg chg="del">
        <pc:chgData name="Paulo Freitas" userId="7ed694069727a3fb" providerId="LiveId" clId="{70026185-5D48-4E80-8430-9651AC491944}" dt="2025-08-04T10:52:09.721" v="14" actId="47"/>
        <pc:sldMkLst>
          <pc:docMk/>
          <pc:sldMk cId="29903416" sldId="336"/>
        </pc:sldMkLst>
      </pc:sldChg>
      <pc:sldChg chg="add del">
        <pc:chgData name="Paulo Freitas" userId="7ed694069727a3fb" providerId="LiveId" clId="{70026185-5D48-4E80-8430-9651AC491944}" dt="2025-08-04T11:01:20.886" v="457" actId="47"/>
        <pc:sldMkLst>
          <pc:docMk/>
          <pc:sldMk cId="4283093447" sldId="336"/>
        </pc:sldMkLst>
      </pc:sldChg>
      <pc:sldChg chg="del">
        <pc:chgData name="Paulo Freitas" userId="7ed694069727a3fb" providerId="LiveId" clId="{70026185-5D48-4E80-8430-9651AC491944}" dt="2025-08-04T10:52:09.843" v="15" actId="47"/>
        <pc:sldMkLst>
          <pc:docMk/>
          <pc:sldMk cId="172903066" sldId="337"/>
        </pc:sldMkLst>
      </pc:sldChg>
      <pc:sldChg chg="add del">
        <pc:chgData name="Paulo Freitas" userId="7ed694069727a3fb" providerId="LiveId" clId="{70026185-5D48-4E80-8430-9651AC491944}" dt="2025-08-04T11:01:21.019" v="458" actId="47"/>
        <pc:sldMkLst>
          <pc:docMk/>
          <pc:sldMk cId="3758656532" sldId="337"/>
        </pc:sldMkLst>
      </pc:sldChg>
      <pc:sldChg chg="add del">
        <pc:chgData name="Paulo Freitas" userId="7ed694069727a3fb" providerId="LiveId" clId="{70026185-5D48-4E80-8430-9651AC491944}" dt="2025-08-04T11:01:21.153" v="459" actId="47"/>
        <pc:sldMkLst>
          <pc:docMk/>
          <pc:sldMk cId="2114135321" sldId="338"/>
        </pc:sldMkLst>
      </pc:sldChg>
      <pc:sldChg chg="del">
        <pc:chgData name="Paulo Freitas" userId="7ed694069727a3fb" providerId="LiveId" clId="{70026185-5D48-4E80-8430-9651AC491944}" dt="2025-08-04T10:52:09.977" v="16" actId="47"/>
        <pc:sldMkLst>
          <pc:docMk/>
          <pc:sldMk cId="2687802938" sldId="338"/>
        </pc:sldMkLst>
      </pc:sldChg>
      <pc:sldChg chg="add del">
        <pc:chgData name="Paulo Freitas" userId="7ed694069727a3fb" providerId="LiveId" clId="{70026185-5D48-4E80-8430-9651AC491944}" dt="2025-08-04T11:01:21.308" v="460" actId="47"/>
        <pc:sldMkLst>
          <pc:docMk/>
          <pc:sldMk cId="661162751" sldId="339"/>
        </pc:sldMkLst>
      </pc:sldChg>
      <pc:sldChg chg="add del">
        <pc:chgData name="Paulo Freitas" userId="7ed694069727a3fb" providerId="LiveId" clId="{70026185-5D48-4E80-8430-9651AC491944}" dt="2025-08-04T11:01:21.438" v="461" actId="47"/>
        <pc:sldMkLst>
          <pc:docMk/>
          <pc:sldMk cId="1661711329" sldId="340"/>
        </pc:sldMkLst>
      </pc:sldChg>
      <pc:sldChg chg="delSp modSp add mod">
        <pc:chgData name="Paulo Freitas" userId="7ed694069727a3fb" providerId="LiveId" clId="{70026185-5D48-4E80-8430-9651AC491944}" dt="2025-08-04T10:57:19.672" v="342" actId="6549"/>
        <pc:sldMkLst>
          <pc:docMk/>
          <pc:sldMk cId="2321925247" sldId="341"/>
        </pc:sldMkLst>
        <pc:spChg chg="mod">
          <ac:chgData name="Paulo Freitas" userId="7ed694069727a3fb" providerId="LiveId" clId="{70026185-5D48-4E80-8430-9651AC491944}" dt="2025-08-04T10:57:19.672" v="342" actId="6549"/>
          <ac:spMkLst>
            <pc:docMk/>
            <pc:sldMk cId="2321925247" sldId="341"/>
            <ac:spMk id="5" creationId="{E0D572E8-59A2-431D-F2B1-BC9AF7E18F29}"/>
          </ac:spMkLst>
        </pc:spChg>
      </pc:sldChg>
      <pc:sldChg chg="delSp modSp add mod">
        <pc:chgData name="Paulo Freitas" userId="7ed694069727a3fb" providerId="LiveId" clId="{70026185-5D48-4E80-8430-9651AC491944}" dt="2025-08-04T10:58:24.409" v="350" actId="6549"/>
        <pc:sldMkLst>
          <pc:docMk/>
          <pc:sldMk cId="3044383129" sldId="342"/>
        </pc:sldMkLst>
        <pc:spChg chg="mod">
          <ac:chgData name="Paulo Freitas" userId="7ed694069727a3fb" providerId="LiveId" clId="{70026185-5D48-4E80-8430-9651AC491944}" dt="2025-08-04T10:58:24.409" v="350" actId="6549"/>
          <ac:spMkLst>
            <pc:docMk/>
            <pc:sldMk cId="3044383129" sldId="342"/>
            <ac:spMk id="5" creationId="{53C987CF-A19A-736D-3003-3B315B0A30C5}"/>
          </ac:spMkLst>
        </pc:spChg>
      </pc:sldChg>
      <pc:sldChg chg="modSp add mod">
        <pc:chgData name="Paulo Freitas" userId="7ed694069727a3fb" providerId="LiveId" clId="{70026185-5D48-4E80-8430-9651AC491944}" dt="2025-08-04T10:59:02.571" v="353" actId="6549"/>
        <pc:sldMkLst>
          <pc:docMk/>
          <pc:sldMk cId="564440765" sldId="343"/>
        </pc:sldMkLst>
        <pc:spChg chg="mod">
          <ac:chgData name="Paulo Freitas" userId="7ed694069727a3fb" providerId="LiveId" clId="{70026185-5D48-4E80-8430-9651AC491944}" dt="2025-08-04T10:59:02.571" v="353" actId="6549"/>
          <ac:spMkLst>
            <pc:docMk/>
            <pc:sldMk cId="564440765" sldId="343"/>
            <ac:spMk id="5" creationId="{3D27753C-472F-6842-B406-F6B824121A20}"/>
          </ac:spMkLst>
        </pc:spChg>
      </pc:sldChg>
      <pc:sldChg chg="modSp add mod">
        <pc:chgData name="Paulo Freitas" userId="7ed694069727a3fb" providerId="LiveId" clId="{70026185-5D48-4E80-8430-9651AC491944}" dt="2025-08-04T10:59:30.495" v="356" actId="6549"/>
        <pc:sldMkLst>
          <pc:docMk/>
          <pc:sldMk cId="3635334338" sldId="344"/>
        </pc:sldMkLst>
        <pc:spChg chg="mod">
          <ac:chgData name="Paulo Freitas" userId="7ed694069727a3fb" providerId="LiveId" clId="{70026185-5D48-4E80-8430-9651AC491944}" dt="2025-08-04T10:59:30.495" v="356" actId="6549"/>
          <ac:spMkLst>
            <pc:docMk/>
            <pc:sldMk cId="3635334338" sldId="344"/>
            <ac:spMk id="5" creationId="{83C92B3A-1F5A-74DA-C960-25D537D2C34A}"/>
          </ac:spMkLst>
        </pc:spChg>
      </pc:sldChg>
      <pc:sldChg chg="modSp add mod">
        <pc:chgData name="Paulo Freitas" userId="7ed694069727a3fb" providerId="LiveId" clId="{70026185-5D48-4E80-8430-9651AC491944}" dt="2025-08-04T11:00:06.480" v="366" actId="6549"/>
        <pc:sldMkLst>
          <pc:docMk/>
          <pc:sldMk cId="102424495" sldId="345"/>
        </pc:sldMkLst>
        <pc:spChg chg="mod">
          <ac:chgData name="Paulo Freitas" userId="7ed694069727a3fb" providerId="LiveId" clId="{70026185-5D48-4E80-8430-9651AC491944}" dt="2025-08-04T11:00:06.480" v="366" actId="6549"/>
          <ac:spMkLst>
            <pc:docMk/>
            <pc:sldMk cId="102424495" sldId="345"/>
            <ac:spMk id="5" creationId="{A84B7B32-FC0F-C27E-546E-376321F05CA7}"/>
          </ac:spMkLst>
        </pc:spChg>
      </pc:sldChg>
      <pc:sldChg chg="modSp add mod">
        <pc:chgData name="Paulo Freitas" userId="7ed694069727a3fb" providerId="LiveId" clId="{70026185-5D48-4E80-8430-9651AC491944}" dt="2025-08-04T11:00:29.901" v="371" actId="6549"/>
        <pc:sldMkLst>
          <pc:docMk/>
          <pc:sldMk cId="636195937" sldId="346"/>
        </pc:sldMkLst>
        <pc:spChg chg="mod">
          <ac:chgData name="Paulo Freitas" userId="7ed694069727a3fb" providerId="LiveId" clId="{70026185-5D48-4E80-8430-9651AC491944}" dt="2025-08-04T11:00:29.901" v="371" actId="6549"/>
          <ac:spMkLst>
            <pc:docMk/>
            <pc:sldMk cId="636195937" sldId="346"/>
            <ac:spMk id="5" creationId="{FC3B63CE-0D0E-40CA-249E-B19967D47D32}"/>
          </ac:spMkLst>
        </pc:spChg>
      </pc:sldChg>
      <pc:sldChg chg="modSp add mod">
        <pc:chgData name="Paulo Freitas" userId="7ed694069727a3fb" providerId="LiveId" clId="{70026185-5D48-4E80-8430-9651AC491944}" dt="2025-08-04T11:00:54.857" v="379" actId="1035"/>
        <pc:sldMkLst>
          <pc:docMk/>
          <pc:sldMk cId="3821485819" sldId="347"/>
        </pc:sldMkLst>
        <pc:spChg chg="mod">
          <ac:chgData name="Paulo Freitas" userId="7ed694069727a3fb" providerId="LiveId" clId="{70026185-5D48-4E80-8430-9651AC491944}" dt="2025-08-04T11:00:54.857" v="379" actId="1035"/>
          <ac:spMkLst>
            <pc:docMk/>
            <pc:sldMk cId="3821485819" sldId="347"/>
            <ac:spMk id="5" creationId="{3E872A5C-FFE3-B6E8-CD4B-D8337BF9F4E9}"/>
          </ac:spMkLst>
        </pc:spChg>
      </pc:sldChg>
      <pc:sldChg chg="delSp modSp add mod">
        <pc:chgData name="Paulo Freitas" userId="7ed694069727a3fb" providerId="LiveId" clId="{70026185-5D48-4E80-8430-9651AC491944}" dt="2025-08-04T11:08:33.564" v="527" actId="6549"/>
        <pc:sldMkLst>
          <pc:docMk/>
          <pc:sldMk cId="3431832447" sldId="348"/>
        </pc:sldMkLst>
        <pc:spChg chg="mod">
          <ac:chgData name="Paulo Freitas" userId="7ed694069727a3fb" providerId="LiveId" clId="{70026185-5D48-4E80-8430-9651AC491944}" dt="2025-08-04T11:08:33.564" v="527" actId="6549"/>
          <ac:spMkLst>
            <pc:docMk/>
            <pc:sldMk cId="3431832447" sldId="348"/>
            <ac:spMk id="4" creationId="{27F348C1-96D8-486C-4405-AACF93871459}"/>
          </ac:spMkLst>
        </pc:spChg>
      </pc:sldChg>
      <pc:sldChg chg="modSp add mod ord">
        <pc:chgData name="Paulo Freitas" userId="7ed694069727a3fb" providerId="LiveId" clId="{70026185-5D48-4E80-8430-9651AC491944}" dt="2025-08-04T11:10:05.769" v="535" actId="6549"/>
        <pc:sldMkLst>
          <pc:docMk/>
          <pc:sldMk cId="301795472" sldId="349"/>
        </pc:sldMkLst>
        <pc:spChg chg="mod">
          <ac:chgData name="Paulo Freitas" userId="7ed694069727a3fb" providerId="LiveId" clId="{70026185-5D48-4E80-8430-9651AC491944}" dt="2025-08-04T11:10:05.769" v="535" actId="6549"/>
          <ac:spMkLst>
            <pc:docMk/>
            <pc:sldMk cId="301795472" sldId="349"/>
            <ac:spMk id="4" creationId="{AAA522DE-E589-A157-3122-3A881DDDB888}"/>
          </ac:spMkLst>
        </pc:spChg>
      </pc:sldChg>
      <pc:sldChg chg="modSp add mod">
        <pc:chgData name="Paulo Freitas" userId="7ed694069727a3fb" providerId="LiveId" clId="{70026185-5D48-4E80-8430-9651AC491944}" dt="2025-08-04T11:09:10.346" v="530" actId="6549"/>
        <pc:sldMkLst>
          <pc:docMk/>
          <pc:sldMk cId="2351730204" sldId="350"/>
        </pc:sldMkLst>
        <pc:spChg chg="mod">
          <ac:chgData name="Paulo Freitas" userId="7ed694069727a3fb" providerId="LiveId" clId="{70026185-5D48-4E80-8430-9651AC491944}" dt="2025-08-04T11:09:10.346" v="530" actId="6549"/>
          <ac:spMkLst>
            <pc:docMk/>
            <pc:sldMk cId="2351730204" sldId="350"/>
            <ac:spMk id="4" creationId="{7A7EB94F-1A95-61B5-760B-0999BA771393}"/>
          </ac:spMkLst>
        </pc:spChg>
      </pc:sldChg>
      <pc:sldChg chg="modSp add mod">
        <pc:chgData name="Paulo Freitas" userId="7ed694069727a3fb" providerId="LiveId" clId="{70026185-5D48-4E80-8430-9651AC491944}" dt="2025-08-04T11:11:03.879" v="544" actId="6549"/>
        <pc:sldMkLst>
          <pc:docMk/>
          <pc:sldMk cId="2980293192" sldId="351"/>
        </pc:sldMkLst>
        <pc:spChg chg="mod">
          <ac:chgData name="Paulo Freitas" userId="7ed694069727a3fb" providerId="LiveId" clId="{70026185-5D48-4E80-8430-9651AC491944}" dt="2025-08-04T11:11:03.879" v="544" actId="6549"/>
          <ac:spMkLst>
            <pc:docMk/>
            <pc:sldMk cId="2980293192" sldId="351"/>
            <ac:spMk id="4" creationId="{98186556-FAD3-C2A1-707D-5498BD791C5B}"/>
          </ac:spMkLst>
        </pc:spChg>
      </pc:sldChg>
      <pc:sldChg chg="modSp add mod">
        <pc:chgData name="Paulo Freitas" userId="7ed694069727a3fb" providerId="LiveId" clId="{70026185-5D48-4E80-8430-9651AC491944}" dt="2025-08-04T11:11:38.903" v="551" actId="6549"/>
        <pc:sldMkLst>
          <pc:docMk/>
          <pc:sldMk cId="2729011825" sldId="352"/>
        </pc:sldMkLst>
        <pc:spChg chg="mod">
          <ac:chgData name="Paulo Freitas" userId="7ed694069727a3fb" providerId="LiveId" clId="{70026185-5D48-4E80-8430-9651AC491944}" dt="2025-08-04T11:11:38.903" v="551" actId="6549"/>
          <ac:spMkLst>
            <pc:docMk/>
            <pc:sldMk cId="2729011825" sldId="352"/>
            <ac:spMk id="4" creationId="{DE77922D-F681-5A7C-76A5-1F99F6977844}"/>
          </ac:spMkLst>
        </pc:spChg>
      </pc:sldChg>
      <pc:sldChg chg="modSp add mod">
        <pc:chgData name="Paulo Freitas" userId="7ed694069727a3fb" providerId="LiveId" clId="{70026185-5D48-4E80-8430-9651AC491944}" dt="2025-08-04T11:12:33.255" v="562" actId="6549"/>
        <pc:sldMkLst>
          <pc:docMk/>
          <pc:sldMk cId="4077541978" sldId="353"/>
        </pc:sldMkLst>
        <pc:spChg chg="mod">
          <ac:chgData name="Paulo Freitas" userId="7ed694069727a3fb" providerId="LiveId" clId="{70026185-5D48-4E80-8430-9651AC491944}" dt="2025-08-04T11:12:33.255" v="562" actId="6549"/>
          <ac:spMkLst>
            <pc:docMk/>
            <pc:sldMk cId="4077541978" sldId="353"/>
            <ac:spMk id="4" creationId="{BA14EBA2-0B79-9B18-97DC-BA4805DFAD3F}"/>
          </ac:spMkLst>
        </pc:spChg>
      </pc:sldChg>
      <pc:sldChg chg="modSp add mod">
        <pc:chgData name="Paulo Freitas" userId="7ed694069727a3fb" providerId="LiveId" clId="{70026185-5D48-4E80-8430-9651AC491944}" dt="2025-08-04T11:13:08.208" v="571" actId="6549"/>
        <pc:sldMkLst>
          <pc:docMk/>
          <pc:sldMk cId="1811782171" sldId="354"/>
        </pc:sldMkLst>
        <pc:spChg chg="mod">
          <ac:chgData name="Paulo Freitas" userId="7ed694069727a3fb" providerId="LiveId" clId="{70026185-5D48-4E80-8430-9651AC491944}" dt="2025-08-04T11:13:08.208" v="571" actId="6549"/>
          <ac:spMkLst>
            <pc:docMk/>
            <pc:sldMk cId="1811782171" sldId="354"/>
            <ac:spMk id="4" creationId="{6E38B9F7-17E0-5DD1-AC45-F970F9EE8C00}"/>
          </ac:spMkLst>
        </pc:spChg>
      </pc:sldChg>
      <pc:sldChg chg="modSp add mod">
        <pc:chgData name="Paulo Freitas" userId="7ed694069727a3fb" providerId="LiveId" clId="{70026185-5D48-4E80-8430-9651AC491944}" dt="2025-08-04T11:14:59.124" v="578" actId="6549"/>
        <pc:sldMkLst>
          <pc:docMk/>
          <pc:sldMk cId="3139476986" sldId="355"/>
        </pc:sldMkLst>
        <pc:spChg chg="mod">
          <ac:chgData name="Paulo Freitas" userId="7ed694069727a3fb" providerId="LiveId" clId="{70026185-5D48-4E80-8430-9651AC491944}" dt="2025-08-04T11:14:59.124" v="578" actId="6549"/>
          <ac:spMkLst>
            <pc:docMk/>
            <pc:sldMk cId="3139476986" sldId="355"/>
            <ac:spMk id="4" creationId="{B3BC7F7F-9DB6-6D87-64FF-955DD4FBE60C}"/>
          </ac:spMkLst>
        </pc:spChg>
      </pc:sldChg>
      <pc:sldChg chg="modSp add mod">
        <pc:chgData name="Paulo Freitas" userId="7ed694069727a3fb" providerId="LiveId" clId="{70026185-5D48-4E80-8430-9651AC491944}" dt="2025-08-04T11:15:45.323" v="584" actId="6549"/>
        <pc:sldMkLst>
          <pc:docMk/>
          <pc:sldMk cId="4212056963" sldId="356"/>
        </pc:sldMkLst>
        <pc:spChg chg="mod">
          <ac:chgData name="Paulo Freitas" userId="7ed694069727a3fb" providerId="LiveId" clId="{70026185-5D48-4E80-8430-9651AC491944}" dt="2025-08-04T11:15:45.323" v="584" actId="6549"/>
          <ac:spMkLst>
            <pc:docMk/>
            <pc:sldMk cId="4212056963" sldId="356"/>
            <ac:spMk id="4" creationId="{8D2F8E4D-2943-A03F-9BB0-76D33F43DFA4}"/>
          </ac:spMkLst>
        </pc:spChg>
      </pc:sldChg>
      <pc:sldChg chg="modSp add mod">
        <pc:chgData name="Paulo Freitas" userId="7ed694069727a3fb" providerId="LiveId" clId="{70026185-5D48-4E80-8430-9651AC491944}" dt="2025-08-04T11:15:56.897" v="586" actId="20577"/>
        <pc:sldMkLst>
          <pc:docMk/>
          <pc:sldMk cId="3520534796" sldId="357"/>
        </pc:sldMkLst>
        <pc:spChg chg="mod">
          <ac:chgData name="Paulo Freitas" userId="7ed694069727a3fb" providerId="LiveId" clId="{70026185-5D48-4E80-8430-9651AC491944}" dt="2025-08-04T11:15:56.897" v="586" actId="20577"/>
          <ac:spMkLst>
            <pc:docMk/>
            <pc:sldMk cId="3520534796" sldId="357"/>
            <ac:spMk id="4" creationId="{7C402C8B-F608-986C-E34B-E73FBEF6D4E8}"/>
          </ac:spMkLst>
        </pc:spChg>
      </pc:sldChg>
      <pc:sldChg chg="modSp add mod">
        <pc:chgData name="Paulo Freitas" userId="7ed694069727a3fb" providerId="LiveId" clId="{70026185-5D48-4E80-8430-9651AC491944}" dt="2025-08-08T13:09:00.549" v="1039" actId="20577"/>
        <pc:sldMkLst>
          <pc:docMk/>
          <pc:sldMk cId="646294864" sldId="358"/>
        </pc:sldMkLst>
        <pc:spChg chg="mod">
          <ac:chgData name="Paulo Freitas" userId="7ed694069727a3fb" providerId="LiveId" clId="{70026185-5D48-4E80-8430-9651AC491944}" dt="2025-08-08T13:09:00.549" v="1039" actId="20577"/>
          <ac:spMkLst>
            <pc:docMk/>
            <pc:sldMk cId="646294864" sldId="358"/>
            <ac:spMk id="17" creationId="{C32D7BFE-8ADB-87E7-CF63-9A6BE38756AC}"/>
          </ac:spMkLst>
        </pc:spChg>
      </pc:sldChg>
      <pc:sldChg chg="delSp new del mod">
        <pc:chgData name="Paulo Freitas" userId="7ed694069727a3fb" providerId="LiveId" clId="{70026185-5D48-4E80-8430-9651AC491944}" dt="2025-08-08T12:50:42.317" v="589" actId="47"/>
        <pc:sldMkLst>
          <pc:docMk/>
          <pc:sldMk cId="1684455391" sldId="358"/>
        </pc:sldMkLst>
        <pc:spChg chg="del">
          <ac:chgData name="Paulo Freitas" userId="7ed694069727a3fb" providerId="LiveId" clId="{70026185-5D48-4E80-8430-9651AC491944}" dt="2025-08-08T12:50:34.631" v="588" actId="478"/>
          <ac:spMkLst>
            <pc:docMk/>
            <pc:sldMk cId="1684455391" sldId="358"/>
            <ac:spMk id="2" creationId="{36A33FB5-98E9-DFAA-7F49-690A4158D7A7}"/>
          </ac:spMkLst>
        </pc:spChg>
        <pc:spChg chg="del">
          <ac:chgData name="Paulo Freitas" userId="7ed694069727a3fb" providerId="LiveId" clId="{70026185-5D48-4E80-8430-9651AC491944}" dt="2025-08-08T12:50:34.631" v="588" actId="478"/>
          <ac:spMkLst>
            <pc:docMk/>
            <pc:sldMk cId="1684455391" sldId="358"/>
            <ac:spMk id="3" creationId="{05AA5286-2298-C504-5255-90F49CBE643B}"/>
          </ac:spMkLst>
        </pc:spChg>
      </pc:sldChg>
      <pc:sldChg chg="addSp delSp modSp add mod">
        <pc:chgData name="Paulo Freitas" userId="7ed694069727a3fb" providerId="LiveId" clId="{70026185-5D48-4E80-8430-9651AC491944}" dt="2025-08-08T13:08:27.924" v="1030" actId="1076"/>
        <pc:sldMkLst>
          <pc:docMk/>
          <pc:sldMk cId="3825887163" sldId="359"/>
        </pc:sldMkLst>
        <pc:spChg chg="mod">
          <ac:chgData name="Paulo Freitas" userId="7ed694069727a3fb" providerId="LiveId" clId="{70026185-5D48-4E80-8430-9651AC491944}" dt="2025-08-08T12:52:23.898" v="755" actId="20577"/>
          <ac:spMkLst>
            <pc:docMk/>
            <pc:sldMk cId="3825887163" sldId="359"/>
            <ac:spMk id="2" creationId="{A3999F3B-2791-35D1-AF33-2B4EE957EDC7}"/>
          </ac:spMkLst>
        </pc:spChg>
        <pc:spChg chg="add mod">
          <ac:chgData name="Paulo Freitas" userId="7ed694069727a3fb" providerId="LiveId" clId="{70026185-5D48-4E80-8430-9651AC491944}" dt="2025-08-08T13:07:06.522" v="984" actId="1038"/>
          <ac:spMkLst>
            <pc:docMk/>
            <pc:sldMk cId="3825887163" sldId="359"/>
            <ac:spMk id="5" creationId="{2CA8E982-2CDF-933B-20C8-2AE4E95F1CC6}"/>
          </ac:spMkLst>
        </pc:spChg>
        <pc:spChg chg="del">
          <ac:chgData name="Paulo Freitas" userId="7ed694069727a3fb" providerId="LiveId" clId="{70026185-5D48-4E80-8430-9651AC491944}" dt="2025-08-08T12:52:31.218" v="757" actId="478"/>
          <ac:spMkLst>
            <pc:docMk/>
            <pc:sldMk cId="3825887163" sldId="359"/>
            <ac:spMk id="7" creationId="{03AA2193-0B23-ACAF-07C1-E563EFAAC5C8}"/>
          </ac:spMkLst>
        </pc:spChg>
        <pc:spChg chg="add mod">
          <ac:chgData name="Paulo Freitas" userId="7ed694069727a3fb" providerId="LiveId" clId="{70026185-5D48-4E80-8430-9651AC491944}" dt="2025-08-08T13:08:16.255" v="1028" actId="1076"/>
          <ac:spMkLst>
            <pc:docMk/>
            <pc:sldMk cId="3825887163" sldId="359"/>
            <ac:spMk id="13" creationId="{594359ED-347B-A3A6-092C-23CBBA2274EA}"/>
          </ac:spMkLst>
        </pc:spChg>
        <pc:spChg chg="add mod">
          <ac:chgData name="Paulo Freitas" userId="7ed694069727a3fb" providerId="LiveId" clId="{70026185-5D48-4E80-8430-9651AC491944}" dt="2025-08-08T13:08:27.924" v="1030" actId="1076"/>
          <ac:spMkLst>
            <pc:docMk/>
            <pc:sldMk cId="3825887163" sldId="359"/>
            <ac:spMk id="15" creationId="{526C4583-654F-88BA-1B42-C3DAD03A3B09}"/>
          </ac:spMkLst>
        </pc:spChg>
        <pc:picChg chg="del">
          <ac:chgData name="Paulo Freitas" userId="7ed694069727a3fb" providerId="LiveId" clId="{70026185-5D48-4E80-8430-9651AC491944}" dt="2025-08-08T12:52:26.850" v="756" actId="478"/>
          <ac:picMkLst>
            <pc:docMk/>
            <pc:sldMk cId="3825887163" sldId="359"/>
            <ac:picMk id="4" creationId="{3C19C673-FF52-EE28-EC6D-15AFD261EF8B}"/>
          </ac:picMkLst>
        </pc:picChg>
        <pc:picChg chg="add mod">
          <ac:chgData name="Paulo Freitas" userId="7ed694069727a3fb" providerId="LiveId" clId="{70026185-5D48-4E80-8430-9651AC491944}" dt="2025-08-08T13:07:06.522" v="984" actId="1038"/>
          <ac:picMkLst>
            <pc:docMk/>
            <pc:sldMk cId="3825887163" sldId="359"/>
            <ac:picMk id="10" creationId="{201BE3CF-DF75-A39B-4286-A6EA891414A8}"/>
          </ac:picMkLst>
        </pc:picChg>
        <pc:picChg chg="add mod">
          <ac:chgData name="Paulo Freitas" userId="7ed694069727a3fb" providerId="LiveId" clId="{70026185-5D48-4E80-8430-9651AC491944}" dt="2025-08-08T13:07:13.925" v="991" actId="1038"/>
          <ac:picMkLst>
            <pc:docMk/>
            <pc:sldMk cId="3825887163" sldId="359"/>
            <ac:picMk id="12" creationId="{A0B84339-5AD9-A535-F592-9B533705B1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7FB36-6B20-4BD0-B6E4-B423BF10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2ACA9D-82C3-4604-B413-D1C8AF0B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292BF-0A01-488C-A467-68FA0D8C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C2077-B7E6-4F57-9A91-FB0902D7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02F46-4D32-4FAA-820C-2CF9420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37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F2919-FB60-40AA-BB9C-447F3A5B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253CD4-1A2A-4F72-A2B6-ABABD185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42B41F-7E0F-4D98-B728-56E2A1D1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787927-BA70-4099-84E4-6800308B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72FC2-6DA8-401E-9B81-81295363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5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941049-1E7F-4091-89E1-2D228BBCA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3767B1-BB7E-47A0-A307-7DB79C15D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2F485-8D88-454E-9CC5-1C666105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188484-2518-4EE0-B73C-BF3F39A4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699D81-CBFE-4A49-A607-F9AE3DF9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817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3FDB4-4D97-423D-A69B-AB5233A7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5A439-1571-42A2-A9AB-F5516CF8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D2926E-0190-4D33-A968-EC4847E5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98E6A-3026-4C64-A9F1-F71769FA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AE2354-4AC5-4CF9-AEF6-78DF6A91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89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8DF6A-3E15-40D4-B58E-98D3B352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547213-1101-44B4-80D1-EA2ABEAC1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33D4D6-18F8-4D90-842A-9F33678B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B4F08-8802-458D-82E5-95836434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E7126-55F9-49E6-8C11-2B8606B7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3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7337A-AB0C-4E84-AFD8-B237E49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E01B2-E55E-4AD6-AF55-AF7EA71FA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AA18DB-C2D9-4E2E-A34E-11EC63E2A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93FE76-7673-4F2B-BBAC-2FE10488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97E0B5-9190-4F0F-881E-ABF3124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3FDD40-6A27-4D94-A05E-681283E5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09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F093E-F155-440F-987A-86899A48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6D45B2-87DA-443A-B1B5-D270772BF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5E91CE-D258-4638-BF65-74670F10D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2EB5F2-FFF1-4B60-8E4D-80D6804D5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3D23DD-7B9C-432B-BF48-94DC8ECAF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A9D14D-E368-441F-B628-6E783A02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859758-B89D-4137-8AA9-0A218D5B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FB90B4-C113-4E4B-83A4-4EDCF56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2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3112E-B581-4DD4-84AD-69EA4FAC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2AFDCD-16B2-40BA-85AF-FEE76752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EDA43D-A81D-4962-A5DD-18A80FD1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05FE75-CD09-4348-A972-5F2ADDB1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7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71EE4F-DA37-482F-BB58-8ECD5DEC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1C0D0E-AA00-49D7-BE63-1F27161F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283B04-3445-443E-A90C-7A1AE637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62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93B6D-33BE-4E47-9003-FD050549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91E9CF-751D-47E0-8FD6-37A8B038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CAEBCE-8E60-4408-A13D-D720997E9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A33F3E-7AC0-45E2-AD1A-3F86CB1D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5FE786-1D54-47A9-87AE-59C5B625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B2E804-EC3D-4F09-B361-17DA0E38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0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9D806-EE96-4F09-8DDF-753F7A19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9B3815-94C9-496E-BEC2-DC07F681A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FF2BC-B1BE-4FEB-AF4B-7CD97F50F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157A03-5150-474D-BE61-545355B9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4FFEA-CAE6-4FDB-B1D3-60BF6CFC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4766-9E02-4868-AF53-F9BF23C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3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6C9CA3-F9F9-4072-A85C-A783C2D1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ED01C8-D5AE-40DD-9D76-C51A3632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8E962-93E4-40FC-BFA8-3F38B50D5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A5C3-1483-4AA1-9155-586390B02408}" type="datetimeFigureOut">
              <a:rPr lang="pt-BR" smtClean="0"/>
              <a:t>11/08/2025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755BB-8EA1-494E-9319-629D4A3B0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55DE81-04CC-4649-B9A2-1308772DF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E0BC-6728-4E05-8517-8F9E629FD58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1D0897-E572-F713-10E9-F593100C7590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11363325" y="63500"/>
            <a:ext cx="822325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39020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Descrição gerada automaticamente com confiança média">
            <a:extLst>
              <a:ext uri="{FF2B5EF4-FFF2-40B4-BE49-F238E27FC236}">
                <a16:creationId xmlns:a16="http://schemas.microsoft.com/office/drawing/2014/main" id="{E5696E4E-046A-B0C6-B4C4-F9A44EB592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 rot="16200000">
            <a:off x="-2154824" y="1459851"/>
            <a:ext cx="7478866" cy="3593539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5360" y="2209487"/>
            <a:ext cx="6953248" cy="14608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Política Estadual de Apoio  Desenvolvimento das MPEs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B6CA50-F465-47A3-88C5-39283FEA0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218" y="4780307"/>
            <a:ext cx="1210685" cy="9239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9F545C-2B95-4867-9B3D-34146061C9A1}"/>
              </a:ext>
            </a:extLst>
          </p:cNvPr>
          <p:cNvSpPr txBox="1"/>
          <p:nvPr/>
        </p:nvSpPr>
        <p:spPr>
          <a:xfrm>
            <a:off x="2934363" y="502659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Curitiba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–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agosto/ 2025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FB2295-B169-ED7B-A9D5-C5E45C2C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868" y="5980697"/>
            <a:ext cx="3423988" cy="84638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7C04EC-3C31-68CF-073F-79A208E693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25560" y="0"/>
            <a:ext cx="1066440" cy="40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06E09C-B956-C635-7DF6-BE098C0AD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99" y="466874"/>
            <a:ext cx="8305800" cy="1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C222F-151F-21B8-9FAF-F231A086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866A09E-E3D3-28E5-49F1-B43FAAC86DE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0BAF9D3-33AF-6A5A-50BE-EAFAA63102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A3BD8230-1C09-0ABA-F5C4-497223C29C8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7065186-C114-145D-240D-92BFF7DC50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3B63CE-0D0E-40CA-249E-B19967D47D32}"/>
              </a:ext>
            </a:extLst>
          </p:cNvPr>
          <p:cNvSpPr txBox="1"/>
          <p:nvPr/>
        </p:nvSpPr>
        <p:spPr>
          <a:xfrm>
            <a:off x="504858" y="912971"/>
            <a:ext cx="111822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- Acompanhar e avaliar, periodicamente, os resultados da PEADMPE/PR, a partir dos indicadores e metas predefinidas, e oferecer subsídios, sempre que solicitado, às atividades de articulação e de monitoramento dos programas, dos projetos, das ações e das iniciativas, dos diferentes órgãos e entidades públicas e instituições privadas;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- Articular-se com os Municípios e Territórios do Estado;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– Deliberar sobre a emissão de recomendações necessárias ao exercício de sua competência;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 - Propor às instâncias competentes a adoção de medidas e a edição de atos normativos necessários à execução das ações estratégicas definidas na PEADMPE/PR; e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19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6114-DB40-7C91-0E09-732E29AD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590A495-EBF2-2FC1-5E7B-91DC9B715D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744C8C1-6071-3E9B-7B1A-30C977970C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F4DC25A6-B76A-09A7-6CE2-BF4DD2FC2AE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A847490-DC7A-6853-8B36-8BF54F55FF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872A5C-FFE3-B6E8-CD4B-D8337BF9F4E9}"/>
              </a:ext>
            </a:extLst>
          </p:cNvPr>
          <p:cNvSpPr txBox="1"/>
          <p:nvPr/>
        </p:nvSpPr>
        <p:spPr>
          <a:xfrm>
            <a:off x="504858" y="819664"/>
            <a:ext cx="1118228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 – Propor a atualização e a revisão periódica da PEADMPE/PR.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Parágrafo único. Caberá ao Presidente do FOPEME e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Secretário do Estado </a:t>
            </a:r>
            <a:r>
              <a:rPr lang="pt-BR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Indústria, Comércio e Serviços – SEIC/PR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aprovar as propostas.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3º O Presidente do FOPEME e Secretário do Estado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Indústria, Comércio e Serviços – SEIC/PR,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anualmente, elaborará relatório de implementação e impacto da PEADMPE/PR, para prestação de contas junto ao Governo do Estado.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4º Esta Lei entra em vigor na data de sua publicação.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Curitiba, em XX de XXXXXXXX de 2025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Deputado Alexandre Curi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Presidente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8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552E-8729-4A30-5CD1-D3C5A3102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B1DED73-1A19-8CAC-3D9D-6E1A74FEBEB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C9EC77A-7188-DA75-61C6-550E002ADA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D9D145A-F31F-CF77-AD05-AA208CDE948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874C735-3A2F-2530-97DC-4541E7214C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A1C10D50-11D8-A996-2A96-6251BC0DC2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>
            <a:off x="555626" y="1055974"/>
            <a:ext cx="3090768" cy="949744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454303-5632-FAEE-F91D-8224EBA47D07}"/>
              </a:ext>
            </a:extLst>
          </p:cNvPr>
          <p:cNvSpPr txBox="1"/>
          <p:nvPr/>
        </p:nvSpPr>
        <p:spPr>
          <a:xfrm>
            <a:off x="686848" y="1269236"/>
            <a:ext cx="1081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E3192"/>
                </a:solidFill>
                <a:latin typeface="Aptos ExtraBold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 NACIONAIS</a:t>
            </a:r>
            <a:endParaRPr lang="pt-BR" sz="2800" b="1" kern="1200" dirty="0">
              <a:solidFill>
                <a:srgbClr val="2E3192"/>
              </a:solidFill>
              <a:effectLst/>
              <a:latin typeface="Aptos ExtraBold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888014-396D-2BC6-53CF-8B4F2BE844F6}"/>
              </a:ext>
            </a:extLst>
          </p:cNvPr>
          <p:cNvSpPr txBox="1"/>
          <p:nvPr/>
        </p:nvSpPr>
        <p:spPr>
          <a:xfrm>
            <a:off x="457200" y="2005718"/>
            <a:ext cx="114393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1 - Desburocratização, simplificação, desoneração, padronização e tratamento diferenciado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Tempo médio de abertura (Tempo médio necessário para a abertura e operação de uma microempresa e empresa de pequeno porte).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Progressividade da tributação (Razão entre a carga tributária das MPEs e das medias e grandes empresas).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Produtividade (Razão entre o número de MPEs e o valor adicionado por pessoal ocupado).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Sobrevivência (Razão de MPEs ativas no ano anterior e o total de empresas extintas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Informalidade (Porcentagem de empregados e empregadores sem registro formal).</a:t>
            </a:r>
          </a:p>
        </p:txBody>
      </p:sp>
    </p:spTree>
    <p:extLst>
      <p:ext uri="{BB962C8B-B14F-4D97-AF65-F5344CB8AC3E}">
        <p14:creationId xmlns:p14="http://schemas.microsoft.com/office/powerpoint/2010/main" val="67468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8956E-FB16-2A2A-67D2-D83DEC6EB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598F1B1-8C5A-F46E-95C4-C5D68FDEE9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342E3CB-C863-995D-1E2E-4D6C14A983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C401FDA9-8B3A-FD06-AE07-77CE2C9826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1CA33C6-F906-17DC-1D36-856C1ADE2B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F348C1-96D8-486C-4405-AACF93871459}"/>
              </a:ext>
            </a:extLst>
          </p:cNvPr>
          <p:cNvSpPr txBox="1"/>
          <p:nvPr/>
        </p:nvSpPr>
        <p:spPr>
          <a:xfrm>
            <a:off x="457200" y="951360"/>
            <a:ext cx="114393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2 - Mercado local, regional, nacional e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concentração das exportações - Produto (Grau de concentração dos bens exportados por produto).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concentração das exportações - Setor (Grau de concentração dos bens exportados por setor econômico).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concentração das exportações - Estado (Grau de concentração dos bens exportados por estado).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concentração das exportações - País destinatário (Grau de concentração dos bens exportados por país destinatário).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Exportações totais das MPEs (Valor das exportações geradas pelas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Eventos de divulgação (Quantitativo de eventos de divulgação e fomento à exportação promovidos pela APEX).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Lucratividade (Razão entre o lucro auferido e o patrimônio líquido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das MPEs no Comércio Exterior (Razão entre o volume de exportações e importações das MPEs em relação ao volume total auferido).</a:t>
            </a:r>
          </a:p>
        </p:txBody>
      </p:sp>
    </p:spTree>
    <p:extLst>
      <p:ext uri="{BB962C8B-B14F-4D97-AF65-F5344CB8AC3E}">
        <p14:creationId xmlns:p14="http://schemas.microsoft.com/office/powerpoint/2010/main" val="343183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6B995-29C1-C817-856A-764F96B1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C284792-0E87-7EB7-3231-D5C54E234F1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DD87E4F-2CB2-5A59-E29C-5F610C5F1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391D02DF-CC70-DEA6-4C7F-64119CEDAE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8BCCE63-CDE8-FD6B-724E-EAB240F012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7EB94F-1A95-61B5-760B-0999BA771393}"/>
              </a:ext>
            </a:extLst>
          </p:cNvPr>
          <p:cNvSpPr txBox="1"/>
          <p:nvPr/>
        </p:nvSpPr>
        <p:spPr>
          <a:xfrm>
            <a:off x="457200" y="951360"/>
            <a:ext cx="11439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MPEs Exportadoras (Proporção de MPEs exportadoras em relação ao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no comércio B2B (Proporção de MPEs ativas no comércio B2B).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Valor Exportado (Razão do valor de exportações geradas pelas MPEs em relação ao total nacional).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qualificação para exportação - Operação (Quantidade de MPEs que se tornaram exportadoras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qualificação para exportação - Exportadoras (Quantidade de MPEs que se tornaram exportadoras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qualificação para exportação - Êxodo (Quantidade de MPEs que deixaram de ser exportadoras em comparação ao ano anterior).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Idioma (Língua estrangeira mais utilizada para as operações de exportação).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Cursos de qualificação (Quantitativo de iniciativas para qualificação exportadora executadas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(Montante de crédito disponibilizado para investimento nas MPEs).</a:t>
            </a:r>
          </a:p>
        </p:txBody>
      </p:sp>
    </p:spTree>
    <p:extLst>
      <p:ext uri="{BB962C8B-B14F-4D97-AF65-F5344CB8AC3E}">
        <p14:creationId xmlns:p14="http://schemas.microsoft.com/office/powerpoint/2010/main" val="23517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9DAB-0F91-F180-5F27-4A9644E3B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3BA9CFB-59E5-3E3F-CED6-23E7E3B48A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1260B6F-CAC5-D0BF-7205-66CA20C895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49399430-3922-392E-DF11-691A28F53C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AF53936-6732-86F4-DE1F-D323C87FCB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A522DE-E589-A157-3122-3A881DDDB888}"/>
              </a:ext>
            </a:extLst>
          </p:cNvPr>
          <p:cNvSpPr txBox="1"/>
          <p:nvPr/>
        </p:nvSpPr>
        <p:spPr>
          <a:xfrm>
            <a:off x="457200" y="951360"/>
            <a:ext cx="115558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Desempenho Logístico (Avaliação internacional do Banco Mundial, realizada pelo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Performance Index (LPI), avaliando eficiência, qualidade, competitividade de preços do transporte, competências, habilidades e tempo do transporte).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Licitações (Percentual de licitações de saúde, TICs e Defesa que usaram margem de preferência à aquisição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em Compras Públicas (Proporção de compras públicas com participação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em Compras Públicas – Microempreendedor Rural (Percentual de compras públicas com participação de microempreendedores rurais).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 de Mercado (Proporção do valor total contratado em compras públicas em relação a cada fornecedor).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Médio de pagamento das Compras Públicas (Tempo médio necessário para a realização do pagamento das compras públicas de MPEs).</a:t>
            </a:r>
          </a:p>
        </p:txBody>
      </p:sp>
    </p:spTree>
    <p:extLst>
      <p:ext uri="{BB962C8B-B14F-4D97-AF65-F5344CB8AC3E}">
        <p14:creationId xmlns:p14="http://schemas.microsoft.com/office/powerpoint/2010/main" val="30179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A7CDB-4395-C17B-49A5-7AF6530C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0A9B5A8-23F9-2570-A766-B35AAE45C2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8440B1EC-D69B-3854-875E-9D1362C6B2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898544FE-6505-6202-D54C-6997A786C81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85A052B-9182-696B-36BA-5CADCB7DD4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186556-FAD3-C2A1-707D-5498BD791C5B}"/>
              </a:ext>
            </a:extLst>
          </p:cNvPr>
          <p:cNvSpPr txBox="1"/>
          <p:nvPr/>
        </p:nvSpPr>
        <p:spPr>
          <a:xfrm>
            <a:off x="457200" y="951360"/>
            <a:ext cx="11439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Pregões exclusivos (Proporção de pregões eletrônicos exclusivos para MPEs em relação ao total praticado).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3 - Tecnologia, Digitalização e Inovação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Esforço Inovativo (Percentual orçamentário gastos com atividades internas de pesquisa e desenvolvimento nas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Potencial Inovador (Proporção de MPES que implementaram inovação em produtos e/ou processos).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de Patentes - Quantidade (Proporção de patentes concedidas para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de Patente - Tempo (Prazo médio praticado para a concessão de patentes para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de Marcas - Tempo (Prazo médio praticado para a concessão de marcas para MPEs).</a:t>
            </a:r>
          </a:p>
        </p:txBody>
      </p:sp>
    </p:spTree>
    <p:extLst>
      <p:ext uri="{BB962C8B-B14F-4D97-AF65-F5344CB8AC3E}">
        <p14:creationId xmlns:p14="http://schemas.microsoft.com/office/powerpoint/2010/main" val="298029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5879-9DF0-6231-EEFE-481FA4CD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3C5FDE9-B470-E3FC-AB0A-B909CA3797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8874C53-160D-7FA6-B215-D60359EF37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B7058A1E-5885-F299-5FF1-A49C2BF3630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165B6F-901D-211A-BA9A-276A8E9620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77922D-F681-5A7C-76A5-1F99F6977844}"/>
              </a:ext>
            </a:extLst>
          </p:cNvPr>
          <p:cNvSpPr txBox="1"/>
          <p:nvPr/>
        </p:nvSpPr>
        <p:spPr>
          <a:xfrm>
            <a:off x="457200" y="951360"/>
            <a:ext cx="11439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Global de Inovação (Avaliação Mundial da Organização Mundial da Propriedade Intelectual (OMPI) que avalia 80 critérios de desempenho).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Produtividade (Razão entre o número de MPEs e o valor adicionado por pessoal ocupado).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Maturidade Digital (Média da maturidade digital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Competitividade (Razão entre a receita bruta das MPEs e da receita bruta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Capital per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operarius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(Razão entre capital e o número de trabalhadores).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4 - Investimento, financiamento e crédito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(Montante de crédito disponibilizado para investimento nas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Relação das Taxas de Juros (Razão das taxas de juros para acesso a crédito destinado para MPEs e para outros portes de empresa).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Volume de operações de microcrédito (Razão entre as empresas atendidas e o volume de crédito concedido).</a:t>
            </a:r>
          </a:p>
        </p:txBody>
      </p:sp>
    </p:spTree>
    <p:extLst>
      <p:ext uri="{BB962C8B-B14F-4D97-AF65-F5344CB8AC3E}">
        <p14:creationId xmlns:p14="http://schemas.microsoft.com/office/powerpoint/2010/main" val="272901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EF79-BFCC-9F35-8CCE-89DC284FD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1404D98-8410-62C1-E70A-4C06D82218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07B20F6-65D6-8AA0-91A8-1505040C1F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00EEBFE-2956-C87A-DEC2-B3933C67CA8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01D1A42-E9B1-D4A5-0897-886370AF6E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14EBA2-0B79-9B18-97DC-BA4805DFAD3F}"/>
              </a:ext>
            </a:extLst>
          </p:cNvPr>
          <p:cNvSpPr txBox="1"/>
          <p:nvPr/>
        </p:nvSpPr>
        <p:spPr>
          <a:xfrm>
            <a:off x="457200" y="951360"/>
            <a:ext cx="114393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crédito (Razão entre o volume de crédito concedido paras as MPEs e o volume de crédito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- Gênero (Volume de crédito cedido para MPEs lideradas por mulheres).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Produtividade (Razão entre o número de MPEs e o valor adicionado por pessoal ocupado).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Competitividade (Razão entre a receita bruta das MPEs e da receita bruta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Sobrevivência (Razão de MPEs ativas no ano anterior e o total de empresas extintas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Tempo médio de abertura (Tempo médio necessário para a abertura e operação de uma microempresa e empresa de pequeno porte).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Informalidade (Porcentagem de empregados e empregadores sem registro formal).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2B49F-BA9C-43AD-90C2-15487947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75329FD-EF5C-E3E1-68C2-A5E749A95F1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D18136D-F2A7-5123-06F9-A8E77A9A43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8B1FC767-313B-00D5-B59C-FBD627F539F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998FB04-8014-ABE1-C292-84E5A250AE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38B9F7-17E0-5DD1-AC45-F970F9EE8C00}"/>
              </a:ext>
            </a:extLst>
          </p:cNvPr>
          <p:cNvSpPr txBox="1"/>
          <p:nvPr/>
        </p:nvSpPr>
        <p:spPr>
          <a:xfrm>
            <a:off x="457200" y="951360"/>
            <a:ext cx="11439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5 - Formação empreendedora e capacitação empresarial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(Quantitativos de iniciativas temáticas disponibilizadas).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de empregados (Parcela de empregados de MPEs que participaram de cursos do Sebrae nos últimos 12 meses).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de Empresários (Parcela de empresários de MPEs que participaram de cursos do Sebrae nos últimos 12 meses).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6 - Empreendedorismo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Tempo médio de abertura (Tempo médio necessário para a abertura e operação de uma microempresa e empresa de pequeno porte).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MEIs – conta própria (Razão de MEIs ativos e contas próprias).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Informalidade (Razão entre as empresas atendidas e o volume de crédito concedido).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Renda conta própria (Renda média do trabalhador por conta própria).</a:t>
            </a:r>
          </a:p>
        </p:txBody>
      </p:sp>
    </p:spTree>
    <p:extLst>
      <p:ext uri="{BB962C8B-B14F-4D97-AF65-F5344CB8AC3E}">
        <p14:creationId xmlns:p14="http://schemas.microsoft.com/office/powerpoint/2010/main" val="18117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878EA68-7B1F-ADD4-96B0-6C3A251172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E1CD607-8A61-CED6-D325-A4B18B5C41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7418A742-2868-8D7F-1518-48E24B6571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94AA89C-D9C3-A4B0-41FD-A829116F9F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7E55EF37-3EB2-FBA0-1705-2A04817190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>
            <a:off x="555626" y="813369"/>
            <a:ext cx="3090768" cy="949744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4131D68-1C34-79B4-9C5F-CCCB73188619}"/>
              </a:ext>
            </a:extLst>
          </p:cNvPr>
          <p:cNvSpPr txBox="1"/>
          <p:nvPr/>
        </p:nvSpPr>
        <p:spPr>
          <a:xfrm>
            <a:off x="686848" y="970661"/>
            <a:ext cx="1081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kern="1200" dirty="0">
                <a:solidFill>
                  <a:srgbClr val="2E3192"/>
                </a:solidFill>
                <a:effectLst/>
                <a:latin typeface="Aptos ExtraBold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CT1 – IMPLEMENTAR A POLÍTICA ESTADUAL DE APOIO E DESENVOLIMENTO DAS </a:t>
            </a:r>
            <a:r>
              <a:rPr lang="pt-BR" sz="2800" b="1" dirty="0">
                <a:solidFill>
                  <a:srgbClr val="2E3192"/>
                </a:solidFill>
                <a:latin typeface="Aptos ExtraBold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MPEs</a:t>
            </a:r>
            <a:endParaRPr lang="pt-BR" sz="2800" b="1" kern="1200" dirty="0">
              <a:solidFill>
                <a:srgbClr val="2E3192"/>
              </a:solidFill>
              <a:effectLst/>
              <a:latin typeface="Aptos ExtraBold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EF4A0F-1E72-DC45-FC39-FED38C05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8" y="2195973"/>
            <a:ext cx="8428906" cy="17750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C65D82-8942-1AC6-E64B-357C32DDFB68}"/>
              </a:ext>
            </a:extLst>
          </p:cNvPr>
          <p:cNvSpPr txBox="1"/>
          <p:nvPr/>
        </p:nvSpPr>
        <p:spPr>
          <a:xfrm>
            <a:off x="631118" y="4576004"/>
            <a:ext cx="10929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Formular a Política Estadual de Desenvolvimento das Microempresas e Empresas de Pequeno Porte do Estado do Paraná, tendo, em 2025, 1 minuta de LEI e um estudo sobre os indicadores de acompanhamento da política aprovados – Daniel Gutierrez – SEIC e Jovane Borges - CONAMPE</a:t>
            </a:r>
          </a:p>
        </p:txBody>
      </p:sp>
    </p:spTree>
    <p:extLst>
      <p:ext uri="{BB962C8B-B14F-4D97-AF65-F5344CB8AC3E}">
        <p14:creationId xmlns:p14="http://schemas.microsoft.com/office/powerpoint/2010/main" val="360712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7BA7-BDC5-95CF-2992-83EE3338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C75FCAE-226F-4ADB-D8F1-077D0D1931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039CC07-69BA-F9FB-916A-1D603923D9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0D8AB350-4D79-BA29-E312-4CB7DC6E98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1FFC439-5C82-BD57-47A9-516DC624D7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BC7F7F-9DB6-6D87-64FF-955DD4FBE60C}"/>
              </a:ext>
            </a:extLst>
          </p:cNvPr>
          <p:cNvSpPr txBox="1"/>
          <p:nvPr/>
        </p:nvSpPr>
        <p:spPr>
          <a:xfrm>
            <a:off x="457200" y="951360"/>
            <a:ext cx="11439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Produtividade dos MEIs (Razão entre o número de MEIs e o valor adicionado por pessoal ocupado).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em Compras Públicas – MEI (Proporção de compras públicas com participação de MEIs).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Inadimplência dos MEIs (Taxa de inadimplência das pessoas físicas que possuem MEI).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- MEI (Montante de crédito disponibilizado para investimento nos MEIs).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MEIs Ativos - Gênero (Quantitativo de MEIs liderados por mulheres).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MEIs Ativos - Raça (Quantitativo de MEIs liderados por pessoas negras).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MEIs Ativos (Quantitativo de MEIs ativos em território nacional).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7 - Competitividade e Produtividade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das MPEs no Comércio Exterior (Razão entre o volume de exportações e importações das MPEs em relação ao volume total auferido).</a:t>
            </a:r>
          </a:p>
        </p:txBody>
      </p:sp>
    </p:spTree>
    <p:extLst>
      <p:ext uri="{BB962C8B-B14F-4D97-AF65-F5344CB8AC3E}">
        <p14:creationId xmlns:p14="http://schemas.microsoft.com/office/powerpoint/2010/main" val="313947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082E-E382-72D8-A05C-E4A0E256D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90A3005-1D76-BCDC-CD27-17F1224672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9DCDFBB-3F26-30DB-234A-7D9D309B01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42AFEDB8-75A2-D737-7F35-0A7A07922B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C6C71ED-3D61-0F7B-A472-9F90207EB4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2F8E4D-2943-A03F-9BB0-76D33F43DFA4}"/>
              </a:ext>
            </a:extLst>
          </p:cNvPr>
          <p:cNvSpPr txBox="1"/>
          <p:nvPr/>
        </p:nvSpPr>
        <p:spPr>
          <a:xfrm>
            <a:off x="457200" y="951360"/>
            <a:ext cx="114393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em Compras Públicas (Proporção de compras públicas com participação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Produtividade (Razão entre o número de MPEs e o valor adicionado por pessoal ocupado).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Competitividade (Razão entre a receita bruta das MPEs e da receita bruta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(Montante de crédito disponibilizado para investimento nas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Lucratividade (Razão entre o lucro e o patrimônio líquido das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Índice de qualificação para exportação - Exportadoras (Quantidade de MPEs que se tornaram exportadoras no ano base).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EIXO 8 - Governança ambiental, social e corporativa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Perenidade (Tempo médio de operações das MPEs).</a:t>
            </a:r>
          </a:p>
        </p:txBody>
      </p:sp>
    </p:spTree>
    <p:extLst>
      <p:ext uri="{BB962C8B-B14F-4D97-AF65-F5344CB8AC3E}">
        <p14:creationId xmlns:p14="http://schemas.microsoft.com/office/powerpoint/2010/main" val="421205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D6A8-0A14-D731-5EF1-586E0743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AEB8B4E-D081-75E8-1ECF-54A2D35BA3F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861CD7B2-DA3C-2CFE-08EE-FA3B285166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FC6873D-E544-8FFD-DD45-6740B15E6A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E5034B9-2C81-8BB7-75D1-589879F737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402C8B-F608-986C-E34B-E73FBEF6D4E8}"/>
              </a:ext>
            </a:extLst>
          </p:cNvPr>
          <p:cNvSpPr txBox="1"/>
          <p:nvPr/>
        </p:nvSpPr>
        <p:spPr>
          <a:xfrm>
            <a:off x="457200" y="951360"/>
            <a:ext cx="114393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Qualificação de sistema de gestão (Quantidade de MPEs com certificações de sistema de gestão em qualidade, ambiental, responsabilidade social, higiene, segurança do trabalho e outros).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Competitividade (Razão entre a receita bruta das MPEs e da receita bruta total).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Informalidade (Porcentagem de empregados e empregadores sem registro formal).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Crédito (Montante de crédito disponibilizado para investimento nas MPEs).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Taxa de Empreendedorismo Específico (Proporção de empreendedorismo por corte de gênero, idade, escolaridade e renda).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Participação na Área Ambiental (Razão entre o valor adicionado de MPEs com participação em área ambiental em relação ao valor adicionado total das MPEs).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F5DC9-0669-0AB1-193C-851C5710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8A9A1-4139-71EB-D447-E84292D20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062" y="2526187"/>
            <a:ext cx="6953248" cy="14608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OBRIGADO!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C418AF1-6CE4-5E3F-0009-CC55141A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218" y="4780307"/>
            <a:ext cx="1210685" cy="923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D4527CE-826A-D17D-3861-7F2BDBF5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53" y="5565056"/>
            <a:ext cx="4557018" cy="112645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0ACBF7E-2119-340D-F438-B1FD20C7E1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25560" y="0"/>
            <a:ext cx="1066440" cy="40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Ícone&#10;&#10;Descrição gerada automaticamente com confiança média">
            <a:extLst>
              <a:ext uri="{FF2B5EF4-FFF2-40B4-BE49-F238E27FC236}">
                <a16:creationId xmlns:a16="http://schemas.microsoft.com/office/drawing/2014/main" id="{8C6F4F45-C619-D702-D34F-60489F1CE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 rot="16200000">
            <a:off x="-2154824" y="1459851"/>
            <a:ext cx="7478866" cy="3593539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A6DD86-138D-CCF5-3B4E-D03642667FF5}"/>
              </a:ext>
            </a:extLst>
          </p:cNvPr>
          <p:cNvSpPr txBox="1"/>
          <p:nvPr/>
        </p:nvSpPr>
        <p:spPr>
          <a:xfrm>
            <a:off x="2906486" y="1626028"/>
            <a:ext cx="624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www.fopeme.pr.gov.br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27ABFD-37C6-554B-1DE5-74FBB6D52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75" y="506351"/>
            <a:ext cx="6953248" cy="10513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C0D5A-67CE-9397-D0E7-0E0F4DA98CDA}"/>
              </a:ext>
            </a:extLst>
          </p:cNvPr>
          <p:cNvSpPr txBox="1"/>
          <p:nvPr/>
        </p:nvSpPr>
        <p:spPr>
          <a:xfrm>
            <a:off x="912844" y="5006819"/>
            <a:ext cx="624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Leonardo Pacheco  - (41) 9 2000-0706 </a:t>
            </a:r>
          </a:p>
        </p:txBody>
      </p:sp>
    </p:spTree>
    <p:extLst>
      <p:ext uri="{BB962C8B-B14F-4D97-AF65-F5344CB8AC3E}">
        <p14:creationId xmlns:p14="http://schemas.microsoft.com/office/powerpoint/2010/main" val="197140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82E2-93DF-90FC-238E-31063313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9B5168F-3309-517C-FA5F-A7FD9DC952C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46928AC-A9FA-2359-66FD-7EF64D3E8F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61BAADC6-C161-A413-98D8-EEDB0C1E62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8DDD2AF-5887-7529-3C9A-50B90888DC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9EE48150-18B9-994D-EA4E-6B671EEB1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>
            <a:off x="555626" y="813369"/>
            <a:ext cx="3090768" cy="949744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999F3B-2791-35D1-AF33-2B4EE957EDC7}"/>
              </a:ext>
            </a:extLst>
          </p:cNvPr>
          <p:cNvSpPr txBox="1"/>
          <p:nvPr/>
        </p:nvSpPr>
        <p:spPr>
          <a:xfrm>
            <a:off x="686848" y="970661"/>
            <a:ext cx="1081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kern="1200" dirty="0">
                <a:solidFill>
                  <a:srgbClr val="2E3192"/>
                </a:solidFill>
                <a:effectLst/>
                <a:latin typeface="Aptos ExtraBold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FÓRUM PERMANENTE NACIONAL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A8E982-2CDF-933B-20C8-2AE4E95F1CC6}"/>
              </a:ext>
            </a:extLst>
          </p:cNvPr>
          <p:cNvSpPr txBox="1"/>
          <p:nvPr/>
        </p:nvSpPr>
        <p:spPr>
          <a:xfrm>
            <a:off x="1740615" y="2413337"/>
            <a:ext cx="2549609" cy="2862322"/>
          </a:xfrm>
          <a:prstGeom prst="rect">
            <a:avLst/>
          </a:prstGeom>
          <a:solidFill>
            <a:srgbClr val="F7F7F7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POLÍTICA NACIONAL DE</a:t>
            </a:r>
          </a:p>
          <a:p>
            <a:r>
              <a:rPr lang="pt-BR" b="1" dirty="0"/>
              <a:t>DESENVOLVIMENTO DAS</a:t>
            </a:r>
          </a:p>
          <a:p>
            <a:r>
              <a:rPr lang="pt-BR" b="1" dirty="0"/>
              <a:t>MICROEMPRESAS E DAS</a:t>
            </a:r>
          </a:p>
          <a:p>
            <a:r>
              <a:rPr lang="pt-BR" b="1" dirty="0"/>
              <a:t>EMPRESAS DE PEQUENO</a:t>
            </a:r>
          </a:p>
          <a:p>
            <a:r>
              <a:rPr lang="pt-BR" b="1" dirty="0"/>
              <a:t>PORTE (PNADEMPE)</a:t>
            </a:r>
          </a:p>
          <a:p>
            <a:endParaRPr lang="pt-BR" b="1" dirty="0"/>
          </a:p>
          <a:p>
            <a:r>
              <a:rPr lang="pt-BR" b="1" dirty="0"/>
              <a:t>+Decreto 11.993/2024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1BE3CF-DF75-A39B-4286-A6EA8914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86" y="4444662"/>
            <a:ext cx="899238" cy="8077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0B84339-5AD9-A535-F592-9B533705B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953" y="2369975"/>
            <a:ext cx="4530358" cy="293784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4359ED-347B-A3A6-092C-23CBBA2274EA}"/>
              </a:ext>
            </a:extLst>
          </p:cNvPr>
          <p:cNvSpPr txBox="1"/>
          <p:nvPr/>
        </p:nvSpPr>
        <p:spPr>
          <a:xfrm>
            <a:off x="6428792" y="482649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2025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6C4583-654F-88BA-1B42-C3DAD03A3B09}"/>
              </a:ext>
            </a:extLst>
          </p:cNvPr>
          <p:cNvSpPr txBox="1"/>
          <p:nvPr/>
        </p:nvSpPr>
        <p:spPr>
          <a:xfrm>
            <a:off x="8055429" y="4287881"/>
            <a:ext cx="1668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CESTA DE </a:t>
            </a:r>
          </a:p>
          <a:p>
            <a:r>
              <a:rPr lang="pt-BR" sz="2000" b="1" dirty="0"/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382588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A27C-75A3-AF19-32BC-F4BB20E2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02B2D37-ABF4-3594-C147-A8A01341F1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8C703D22-9EBC-7325-713F-C152A12CEC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5F892416-7CF8-D296-47AE-CB9B89A43D8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4F7C154-9B8D-CD93-AC48-BB36AB14E7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E6D841B0-59D9-0189-E879-BD3CC2E92A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363" b="17589"/>
          <a:stretch>
            <a:fillRect/>
          </a:stretch>
        </p:blipFill>
        <p:spPr>
          <a:xfrm>
            <a:off x="555626" y="813369"/>
            <a:ext cx="3090768" cy="949744"/>
          </a:xfrm>
          <a:custGeom>
            <a:avLst/>
            <a:gdLst>
              <a:gd name="connsiteX0" fmla="*/ 0 w 3090768"/>
              <a:gd name="connsiteY0" fmla="*/ 0 h 949744"/>
              <a:gd name="connsiteX1" fmla="*/ 3090768 w 3090768"/>
              <a:gd name="connsiteY1" fmla="*/ 0 h 949744"/>
              <a:gd name="connsiteX2" fmla="*/ 3090768 w 3090768"/>
              <a:gd name="connsiteY2" fmla="*/ 29311 h 949744"/>
              <a:gd name="connsiteX3" fmla="*/ 0 w 3090768"/>
              <a:gd name="connsiteY3" fmla="*/ 949744 h 9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68" h="949744">
                <a:moveTo>
                  <a:pt x="0" y="0"/>
                </a:moveTo>
                <a:lnTo>
                  <a:pt x="3090768" y="0"/>
                </a:lnTo>
                <a:lnTo>
                  <a:pt x="3090768" y="29311"/>
                </a:lnTo>
                <a:lnTo>
                  <a:pt x="0" y="949744"/>
                </a:lnTo>
                <a:close/>
              </a:path>
            </a:pathLst>
          </a:cu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32D7BFE-8ADB-87E7-CF63-9A6BE38756AC}"/>
              </a:ext>
            </a:extLst>
          </p:cNvPr>
          <p:cNvSpPr txBox="1"/>
          <p:nvPr/>
        </p:nvSpPr>
        <p:spPr>
          <a:xfrm>
            <a:off x="686848" y="1026631"/>
            <a:ext cx="1081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E3192"/>
                </a:solidFill>
                <a:latin typeface="Aptos ExtraBold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MINUTA DO PROJETO DE LEI ESTADUAL</a:t>
            </a:r>
            <a:endParaRPr lang="pt-BR" sz="2800" b="1" kern="1200" dirty="0">
              <a:solidFill>
                <a:srgbClr val="2E3192"/>
              </a:solidFill>
              <a:effectLst/>
              <a:latin typeface="Aptos ExtraBold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1C97E0-2C96-7A0A-7368-2A317DD0887B}"/>
              </a:ext>
            </a:extLst>
          </p:cNvPr>
          <p:cNvSpPr txBox="1"/>
          <p:nvPr/>
        </p:nvSpPr>
        <p:spPr>
          <a:xfrm>
            <a:off x="555626" y="1995324"/>
            <a:ext cx="111822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 Nº X.XXX, DE X DE XXXX DE 2025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 a Política Estadual de Apoio e Desenvolvimento das Microempresas e Empresas de Pequeno Porte do Estado do Paraná e dá outras providências. </a:t>
            </a:r>
          </a:p>
          <a:p>
            <a:pPr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Assembleia Legislativa do Estado do Paraná aprovou e eu promulgo, nos termos do § 3º do art. 71 da Constituição Estadual,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1º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 instituída a Política Estadual de Apoio e Desenvolvimento das Microempresas e Empresas de Pequeno Porte - PEADMPE/PR, que tem seus pressupostos e governança, nos termos do disposto nesta Lei.</a:t>
            </a:r>
          </a:p>
          <a:p>
            <a:pPr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9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F7135-F37F-F64D-E936-2820B764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32C6793-F049-CBCF-D549-D19395E68F5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328319A-A18B-F268-E47C-CA81AC1E5B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BAE64567-4B67-B0EE-790B-259467F3F03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692E91-8034-26C3-3580-BC015B6C34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D572E8-59A2-431D-F2B1-BC9AF7E18F29}"/>
              </a:ext>
            </a:extLst>
          </p:cNvPr>
          <p:cNvSpPr txBox="1"/>
          <p:nvPr/>
        </p:nvSpPr>
        <p:spPr>
          <a:xfrm>
            <a:off x="555626" y="931632"/>
            <a:ext cx="111822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PEADMPE/PR, estruturada e fundamentada nos pressupostos constantes do Anexo I a esta Lei, visa à orientação e harmonização dos programas, projetos, ações e iniciativas em todas as esferas de governo e das instituições privadas, que impactem no ambiente das Microempresas e Empresas de Pequeno Porte, com o objetivo de desenvolvê-las, bem como contribuir para o desenvolvimento econômico e social do Estado.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2º A implantação, o monitoramento e a atualização da PEADMPE/PR observará os seguintes pressupostos: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Aumentar a Produtividade do Trabalho: priorizar ações que permitam o aumento da geração de riqueza a partir do trabalho, a ampliação da competitividade potencial, a agregação de valor à produção, a integração em cadeias produtivas e a expansão dos mercados;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E9052-5554-002B-D8D6-5D5F6460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D6FF75D-831F-8B97-E5FF-D7A14AA0FC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73105B7-2089-E8D3-6380-A26717BAD7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AD54356-004E-873B-FC6E-77FFCA1A36A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3D149E8-9EE6-1289-C760-7213DA77D6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C987CF-A19A-736D-3003-3B315B0A30C5}"/>
              </a:ext>
            </a:extLst>
          </p:cNvPr>
          <p:cNvSpPr txBox="1"/>
          <p:nvPr/>
        </p:nvSpPr>
        <p:spPr>
          <a:xfrm>
            <a:off x="504858" y="912971"/>
            <a:ext cx="111822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- Promover a Inovação de Processos e Gestão: fomentar mecanismos e a disponibilização, para aplicação irrestrita, de tecnologias para melhoramentos de processos e gestão, com potencial de gerar transbordamentos que se traduzam em elevação da produtividade da economia como um todo;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- Reduzir a Informalidade e Semiformalidade: reverter o ciclo de retroalimentação da informalidade pelo reconhecimento da importância do pequeno empreendedor para o desenvolvimento, mediante projetos com alto grau de apropriação regional, reconhecer e valorizar as necessidades e demandas locais, fomentar o desenvolvimento endógeno e a inteligência competitiva do ambiente onde a microempresa está inserida; e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8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B4E2E-05C4-25E3-36EA-25DFBDA6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79346E2-FDB8-F7E4-E5DA-675C5C4178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FF82860-6114-6F69-CFCB-80346A1D39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A6651D4A-72F3-0C98-400C-567FA3E346A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01709A4-FB3F-2118-51AB-8FFD40AA2E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27753C-472F-6842-B406-F6B824121A20}"/>
              </a:ext>
            </a:extLst>
          </p:cNvPr>
          <p:cNvSpPr txBox="1"/>
          <p:nvPr/>
        </p:nvSpPr>
        <p:spPr>
          <a:xfrm>
            <a:off x="504858" y="912971"/>
            <a:ext cx="111822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Reconhecer a Heterogeneidade das Microempresas e Empresas de Pequeno Porte - MPE: disponibilizar instrumentos adequados para desenvolvimento dos diferentes subgrupos de MPE, de forma a permitir que desenvolvam suas capacidades de adaptação, aproveitando o progresso tecnológico e o aumento da concorrência.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A PEADMPE/PR ao observar seus pressupostos se pautará pelos seguintes enfoques: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Econômico: Buscar o crescimento econômico duradouro e estável, com foco no ganho de produtividade, assegurando o equilíbrio econômico, a redução das desigualdades sociais locais e regionais e a sustentabilidade ambiental; e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4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40A1A-5FAA-D01F-F0F5-138D3E50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8BE358D-EDE8-7BF3-2221-E4C12BA86D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F353629-5ED4-DDDD-694A-43F851CDB0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5B31EFA-E8EA-FEE4-F29C-E08AAE57D5C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FD8FF36-70F4-158C-8987-3F5381E605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92B3A-1F5A-74DA-C960-25D537D2C34A}"/>
              </a:ext>
            </a:extLst>
          </p:cNvPr>
          <p:cNvSpPr txBox="1"/>
          <p:nvPr/>
        </p:nvSpPr>
        <p:spPr>
          <a:xfrm>
            <a:off x="504858" y="912971"/>
            <a:ext cx="111822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- Institucional: Fortalecer a capacidade de indução do Estado e qualificar a gestão pública com foco na melhoria do ambiente de negócio e no aprimoramento da gestão dos recursos públicos, de forma a promover e distribuir ganhos de produtividade no Estado, e na manutenção dos direitos fundamentais da população;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4º A PEADMPE/PR será regulamentada por atos do 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Secretário de Estado </a:t>
            </a:r>
            <a:r>
              <a:rPr lang="pt-BR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Indústria, Comércio e Serviços – SEIC/PR</a:t>
            </a:r>
            <a:endParaRPr lang="pt-BR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2º Caberá ao Fórum Permanente das Microempresas e Empresas de Pequeno Porte do Estado do Paraná - FOPEME, que tem a finalidade orientar e assessorar a formulação e coordenação da política estadual de apoio e desenvolvimento das microempresas e empresas de pequeno porte, bem como acompanhar e avaliar a sua implantação: 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3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436AA-DAA8-8CCD-0AAC-C20FE792E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53EECC0-D61B-A01A-8049-E18EECCC1C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"/>
            <a:ext cx="12192000" cy="6863060"/>
            <a:chOff x="0" y="-1"/>
            <a:chExt cx="12192000" cy="686306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B269954-129F-56D8-9B89-186B942B6A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"/>
              <a:ext cx="12192000" cy="757239"/>
            </a:xfrm>
            <a:prstGeom prst="rect">
              <a:avLst/>
            </a:prstGeom>
            <a:solidFill>
              <a:srgbClr val="094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B00DB0F0-7C72-E452-F4FC-7463F84487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275" y="74130"/>
              <a:ext cx="1534661" cy="60897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DBD3376-8668-0AE3-37E1-D4C0F2F476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783870"/>
              <a:ext cx="12192000" cy="79189"/>
            </a:xfrm>
            <a:prstGeom prst="rect">
              <a:avLst/>
            </a:prstGeom>
            <a:solidFill>
              <a:srgbClr val="01A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4B7B32-FC0F-C27E-546E-376321F05CA7}"/>
              </a:ext>
            </a:extLst>
          </p:cNvPr>
          <p:cNvSpPr txBox="1"/>
          <p:nvPr/>
        </p:nvSpPr>
        <p:spPr>
          <a:xfrm>
            <a:off x="504858" y="819664"/>
            <a:ext cx="111822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  Elaborar anualmente seu plano de trabalho, que conterá cronograma e estabelecerá as ações prioritárias da PEADMPE/PR;</a:t>
            </a: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- Atuar para que os programas, os projetos, as ações e as iniciativas dos diferentes órgãos e entidades públicos e instituições privadas com competências ligadas à temática de Apoio e Desenvolvimento das Microempresas e Empresas de Pequeno Porte tenham convergência com os pressupostos da PEADMPE/PR;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- Promover o compartilhamento de informações, analisar o impacto dos programas, projetos, ações e iniciativas dos diferentes órgãos e entidades públicos e instituições privadas;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– Elaborar e divulgar indicadores e metas da PEADMPE/PR, e oferecer subsídios, sempre que solicitado, aos órgãos e entidades que integram o FOPEME;</a:t>
            </a:r>
          </a:p>
        </p:txBody>
      </p:sp>
    </p:spTree>
    <p:extLst>
      <p:ext uri="{BB962C8B-B14F-4D97-AF65-F5344CB8AC3E}">
        <p14:creationId xmlns:p14="http://schemas.microsoft.com/office/powerpoint/2010/main" val="102424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2bdeb-71e7-4f78-a412-0e79ef21ab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D30465A3416240B20AC0AF449F596B" ma:contentTypeVersion="18" ma:contentTypeDescription="Crie um novo documento." ma:contentTypeScope="" ma:versionID="57557a753f2b2d08f799ed6a4102dcab">
  <xsd:schema xmlns:xsd="http://www.w3.org/2001/XMLSchema" xmlns:xs="http://www.w3.org/2001/XMLSchema" xmlns:p="http://schemas.microsoft.com/office/2006/metadata/properties" xmlns:ns2="1af72c75-8b8a-49af-8518-629190c91f7f" xmlns:ns3="a825b47f-d537-4ba3-ae70-a25b86e5b96f" xmlns:ns4="4972bdeb-71e7-4f78-a412-0e79ef21ab88" targetNamespace="http://schemas.microsoft.com/office/2006/metadata/properties" ma:root="true" ma:fieldsID="06aad49ed9bd3e43aa84358c91b9ff32" ns2:_="" ns3:_="" ns4:_="">
    <xsd:import namespace="1af72c75-8b8a-49af-8518-629190c91f7f"/>
    <xsd:import namespace="a825b47f-d537-4ba3-ae70-a25b86e5b96f"/>
    <xsd:import namespace="4972bdeb-71e7-4f78-a412-0e79ef21a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72c75-8b8a-49af-8518-629190c91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b47f-d537-4ba3-ae70-a25b86e5b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ce56892-8a44-442a-99b0-d1f719cc5a05}" ma:internalName="TaxCatchAll" ma:showField="CatchAllData" ma:web="08d0074a-9c97-42de-a8c1-e282a0132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4693E-A8B5-4603-A839-77A2A2CE31C8}">
  <ds:schemaRefs>
    <ds:schemaRef ds:uri="http://schemas.microsoft.com/office/2006/documentManagement/types"/>
    <ds:schemaRef ds:uri="a825b47f-d537-4ba3-ae70-a25b86e5b96f"/>
    <ds:schemaRef ds:uri="1af72c75-8b8a-49af-8518-629190c91f7f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972bdeb-71e7-4f78-a412-0e79ef21ab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6401F1-FB1A-4831-AFC9-2E16EAAA3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5560B-562A-4B1F-9FE8-4D605ED37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72c75-8b8a-49af-8518-629190c91f7f"/>
    <ds:schemaRef ds:uri="a825b47f-d537-4ba3-ae70-a25b86e5b96f"/>
    <ds:schemaRef ds:uri="4972bdeb-71e7-4f78-a412-0e79ef21a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17d0ede-aeba-4cac-a28d-f0cae284d260}" enabled="1" method="Privileged" siteId="{97298271-1bd7-4ac5-935b-88addef636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2393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Aptos ExtraBold</vt:lpstr>
      <vt:lpstr>Arial</vt:lpstr>
      <vt:lpstr>Calibri</vt:lpstr>
      <vt:lpstr>Calibri Light</vt:lpstr>
      <vt:lpstr>Times New Roman</vt:lpstr>
      <vt:lpstr>Tema do Office</vt:lpstr>
      <vt:lpstr>Política Estadual de Apoio  Desenvolvimento das MPEs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Freitas</dc:creator>
  <cp:lastModifiedBy>Leonardo Menoncin Pacheco</cp:lastModifiedBy>
  <cp:revision>43</cp:revision>
  <cp:lastPrinted>2025-06-15T20:55:01Z</cp:lastPrinted>
  <dcterms:created xsi:type="dcterms:W3CDTF">2022-04-04T20:38:51Z</dcterms:created>
  <dcterms:modified xsi:type="dcterms:W3CDTF">2025-08-11T17:09:49Z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0x010100A9D30465A3416240B20AC0AF449F596B</vt:lpwstr>
  </property>
  <property fmtid="{D5CDD505-2E9C-101B-9397-08002B2CF9AE}" pid="3" name="ClassificationContentMarkingHeaderLocations">
    <vt:lpwstr>Tema do Office:8</vt:lpwstr>
  </property>
  <property fmtid="{D5CDD505-2E9C-101B-9397-08002B2CF9AE}" pid="4" name="ClassificationContentMarkingHeaderText">
    <vt:lpwstr>Interno</vt:lpwstr>
  </property>
</Properties>
</file>